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0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1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2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3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4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15.xml" ContentType="application/vnd.openxmlformats-officedocument.theme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heme/theme16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theme/theme17.xml" ContentType="application/vnd.openxmlformats-officedocument.theme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theme/theme18.xml" ContentType="application/vnd.openxmlformats-officedocument.theme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theme/theme19.xml" ContentType="application/vnd.openxmlformats-officedocument.theme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theme/theme20.xml" ContentType="application/vnd.openxmlformats-officedocument.theme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theme/theme21.xml" ContentType="application/vnd.openxmlformats-officedocument.theme+xml"/>
  <Override PartName="/ppt/theme/theme22.xml" ContentType="application/vnd.openxmlformats-officedocument.theme+xml"/>
  <Override PartName="/ppt/theme/theme2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50" r:id="rId2"/>
    <p:sldMasterId id="2147483664" r:id="rId3"/>
    <p:sldMasterId id="2147483656" r:id="rId4"/>
    <p:sldMasterId id="2147483673" r:id="rId5"/>
    <p:sldMasterId id="2147483678" r:id="rId6"/>
    <p:sldMasterId id="2147483680" r:id="rId7"/>
    <p:sldMasterId id="2147483681" r:id="rId8"/>
    <p:sldMasterId id="2147483682" r:id="rId9"/>
    <p:sldMasterId id="2147483683" r:id="rId10"/>
    <p:sldMasterId id="2147483684" r:id="rId11"/>
    <p:sldMasterId id="2147483685" r:id="rId12"/>
    <p:sldMasterId id="2147483686" r:id="rId13"/>
    <p:sldMasterId id="2147483687" r:id="rId14"/>
    <p:sldMasterId id="2147483688" r:id="rId15"/>
    <p:sldMasterId id="2147483689" r:id="rId16"/>
    <p:sldMasterId id="2147483690" r:id="rId17"/>
    <p:sldMasterId id="2147483691" r:id="rId18"/>
    <p:sldMasterId id="2147483692" r:id="rId19"/>
    <p:sldMasterId id="2147483693" r:id="rId20"/>
    <p:sldMasterId id="2147483695" r:id="rId21"/>
  </p:sldMasterIdLst>
  <p:notesMasterIdLst>
    <p:notesMasterId r:id="rId136"/>
  </p:notesMasterIdLst>
  <p:handoutMasterIdLst>
    <p:handoutMasterId r:id="rId137"/>
  </p:handoutMasterIdLst>
  <p:sldIdLst>
    <p:sldId id="265" r:id="rId22"/>
    <p:sldId id="276" r:id="rId23"/>
    <p:sldId id="277" r:id="rId24"/>
    <p:sldId id="279" r:id="rId25"/>
    <p:sldId id="280" r:id="rId26"/>
    <p:sldId id="281" r:id="rId27"/>
    <p:sldId id="282" r:id="rId28"/>
    <p:sldId id="283" r:id="rId29"/>
    <p:sldId id="285" r:id="rId30"/>
    <p:sldId id="310" r:id="rId31"/>
    <p:sldId id="286" r:id="rId32"/>
    <p:sldId id="311" r:id="rId33"/>
    <p:sldId id="397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319" r:id="rId44"/>
    <p:sldId id="296" r:id="rId45"/>
    <p:sldId id="312" r:id="rId46"/>
    <p:sldId id="297" r:id="rId47"/>
    <p:sldId id="320" r:id="rId48"/>
    <p:sldId id="299" r:id="rId49"/>
    <p:sldId id="300" r:id="rId50"/>
    <p:sldId id="301" r:id="rId51"/>
    <p:sldId id="302" r:id="rId52"/>
    <p:sldId id="321" r:id="rId53"/>
    <p:sldId id="322" r:id="rId54"/>
    <p:sldId id="323" r:id="rId55"/>
    <p:sldId id="325" r:id="rId56"/>
    <p:sldId id="326" r:id="rId57"/>
    <p:sldId id="327" r:id="rId58"/>
    <p:sldId id="328" r:id="rId59"/>
    <p:sldId id="330" r:id="rId60"/>
    <p:sldId id="331" r:id="rId61"/>
    <p:sldId id="332" r:id="rId62"/>
    <p:sldId id="333" r:id="rId63"/>
    <p:sldId id="334" r:id="rId64"/>
    <p:sldId id="335" r:id="rId65"/>
    <p:sldId id="336" r:id="rId66"/>
    <p:sldId id="337" r:id="rId67"/>
    <p:sldId id="338" r:id="rId68"/>
    <p:sldId id="339" r:id="rId69"/>
    <p:sldId id="340" r:id="rId70"/>
    <p:sldId id="341" r:id="rId71"/>
    <p:sldId id="342" r:id="rId72"/>
    <p:sldId id="343" r:id="rId73"/>
    <p:sldId id="344" r:id="rId74"/>
    <p:sldId id="345" r:id="rId75"/>
    <p:sldId id="346" r:id="rId76"/>
    <p:sldId id="347" r:id="rId77"/>
    <p:sldId id="353" r:id="rId78"/>
    <p:sldId id="354" r:id="rId79"/>
    <p:sldId id="355" r:id="rId80"/>
    <p:sldId id="357" r:id="rId81"/>
    <p:sldId id="358" r:id="rId82"/>
    <p:sldId id="359" r:id="rId83"/>
    <p:sldId id="360" r:id="rId84"/>
    <p:sldId id="362" r:id="rId85"/>
    <p:sldId id="363" r:id="rId86"/>
    <p:sldId id="364" r:id="rId87"/>
    <p:sldId id="365" r:id="rId88"/>
    <p:sldId id="367" r:id="rId89"/>
    <p:sldId id="368" r:id="rId90"/>
    <p:sldId id="369" r:id="rId91"/>
    <p:sldId id="370" r:id="rId92"/>
    <p:sldId id="371" r:id="rId93"/>
    <p:sldId id="372" r:id="rId94"/>
    <p:sldId id="373" r:id="rId95"/>
    <p:sldId id="374" r:id="rId96"/>
    <p:sldId id="398" r:id="rId97"/>
    <p:sldId id="399" r:id="rId98"/>
    <p:sldId id="400" r:id="rId99"/>
    <p:sldId id="401" r:id="rId100"/>
    <p:sldId id="402" r:id="rId101"/>
    <p:sldId id="403" r:id="rId102"/>
    <p:sldId id="404" r:id="rId103"/>
    <p:sldId id="405" r:id="rId104"/>
    <p:sldId id="303" r:id="rId105"/>
    <p:sldId id="314" r:id="rId106"/>
    <p:sldId id="380" r:id="rId107"/>
    <p:sldId id="315" r:id="rId108"/>
    <p:sldId id="381" r:id="rId109"/>
    <p:sldId id="382" r:id="rId110"/>
    <p:sldId id="316" r:id="rId111"/>
    <p:sldId id="317" r:id="rId112"/>
    <p:sldId id="383" r:id="rId113"/>
    <p:sldId id="318" r:id="rId114"/>
    <p:sldId id="384" r:id="rId115"/>
    <p:sldId id="348" r:id="rId116"/>
    <p:sldId id="386" r:id="rId117"/>
    <p:sldId id="349" r:id="rId118"/>
    <p:sldId id="387" r:id="rId119"/>
    <p:sldId id="350" r:id="rId120"/>
    <p:sldId id="389" r:id="rId121"/>
    <p:sldId id="351" r:id="rId122"/>
    <p:sldId id="390" r:id="rId123"/>
    <p:sldId id="352" r:id="rId124"/>
    <p:sldId id="391" r:id="rId125"/>
    <p:sldId id="375" r:id="rId126"/>
    <p:sldId id="392" r:id="rId127"/>
    <p:sldId id="376" r:id="rId128"/>
    <p:sldId id="393" r:id="rId129"/>
    <p:sldId id="377" r:id="rId130"/>
    <p:sldId id="394" r:id="rId131"/>
    <p:sldId id="378" r:id="rId132"/>
    <p:sldId id="395" r:id="rId133"/>
    <p:sldId id="379" r:id="rId134"/>
    <p:sldId id="396" r:id="rId13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800" b="1" i="1"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800" b="1" i="1"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800" b="1" i="1"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800" b="1" i="1"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800" b="1" i="1"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800" b="1" i="1"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800" b="1" i="1"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800" b="1" i="1"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800" b="1" i="1"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00"/>
    <a:srgbClr val="006400"/>
    <a:srgbClr val="0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530" autoAdjust="0"/>
    <p:restoredTop sz="81985" autoAdjust="0"/>
  </p:normalViewPr>
  <p:slideViewPr>
    <p:cSldViewPr snapToGrid="0">
      <p:cViewPr varScale="1">
        <p:scale>
          <a:sx n="61" d="100"/>
          <a:sy n="61" d="100"/>
        </p:scale>
        <p:origin x="1410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  <p:sld r:id="rId18" collapse="1"/>
      <p:sld r:id="rId19" collapse="1"/>
      <p:sld r:id="rId20" collapse="1"/>
      <p:sld r:id="rId21" collapse="1"/>
      <p:sld r:id="rId22" collapse="1"/>
      <p:sld r:id="rId23" collapse="1"/>
      <p:sld r:id="rId24" collapse="1"/>
      <p:sld r:id="rId25" collapse="1"/>
      <p:sld r:id="rId26" collapse="1"/>
      <p:sld r:id="rId27" collapse="1"/>
      <p:sld r:id="rId28" collapse="1"/>
      <p:sld r:id="rId29" collapse="1"/>
      <p:sld r:id="rId30" collapse="1"/>
      <p:sld r:id="rId31" collapse="1"/>
      <p:sld r:id="rId32" collapse="1"/>
      <p:sld r:id="rId33" collapse="1"/>
      <p:sld r:id="rId34" collapse="1"/>
      <p:sld r:id="rId35" collapse="1"/>
      <p:sld r:id="rId36" collapse="1"/>
      <p:sld r:id="rId37" collapse="1"/>
      <p:sld r:id="rId38" collapse="1"/>
      <p:sld r:id="rId39" collapse="1"/>
      <p:sld r:id="rId40" collapse="1"/>
      <p:sld r:id="rId41" collapse="1"/>
      <p:sld r:id="rId42" collapse="1"/>
      <p:sld r:id="rId43" collapse="1"/>
      <p:sld r:id="rId44" collapse="1"/>
      <p:sld r:id="rId45" collapse="1"/>
      <p:sld r:id="rId46" collapse="1"/>
      <p:sld r:id="rId47" collapse="1"/>
      <p:sld r:id="rId48" collapse="1"/>
      <p:sld r:id="rId49" collapse="1"/>
      <p:sld r:id="rId50" collapse="1"/>
      <p:sld r:id="rId51" collapse="1"/>
      <p:sld r:id="rId52" collapse="1"/>
      <p:sld r:id="rId53" collapse="1"/>
      <p:sld r:id="rId54" collapse="1"/>
      <p:sld r:id="rId55" collapse="1"/>
      <p:sld r:id="rId56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40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96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21.xml"/><Relationship Id="rId63" Type="http://schemas.openxmlformats.org/officeDocument/2006/relationships/slide" Target="slides/slide42.xml"/><Relationship Id="rId84" Type="http://schemas.openxmlformats.org/officeDocument/2006/relationships/slide" Target="slides/slide63.xml"/><Relationship Id="rId138" Type="http://schemas.openxmlformats.org/officeDocument/2006/relationships/presProps" Target="presProps.xml"/><Relationship Id="rId107" Type="http://schemas.openxmlformats.org/officeDocument/2006/relationships/slide" Target="slides/slide8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1.xml"/><Relationship Id="rId37" Type="http://schemas.openxmlformats.org/officeDocument/2006/relationships/slide" Target="slides/slide16.xml"/><Relationship Id="rId53" Type="http://schemas.openxmlformats.org/officeDocument/2006/relationships/slide" Target="slides/slide32.xml"/><Relationship Id="rId58" Type="http://schemas.openxmlformats.org/officeDocument/2006/relationships/slide" Target="slides/slide37.xml"/><Relationship Id="rId74" Type="http://schemas.openxmlformats.org/officeDocument/2006/relationships/slide" Target="slides/slide53.xml"/><Relationship Id="rId79" Type="http://schemas.openxmlformats.org/officeDocument/2006/relationships/slide" Target="slides/slide58.xml"/><Relationship Id="rId102" Type="http://schemas.openxmlformats.org/officeDocument/2006/relationships/slide" Target="slides/slide81.xml"/><Relationship Id="rId123" Type="http://schemas.openxmlformats.org/officeDocument/2006/relationships/slide" Target="slides/slide102.xml"/><Relationship Id="rId128" Type="http://schemas.openxmlformats.org/officeDocument/2006/relationships/slide" Target="slides/slide107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69.xml"/><Relationship Id="rId95" Type="http://schemas.openxmlformats.org/officeDocument/2006/relationships/slide" Target="slides/slide74.xml"/><Relationship Id="rId22" Type="http://schemas.openxmlformats.org/officeDocument/2006/relationships/slide" Target="slides/slide1.xml"/><Relationship Id="rId27" Type="http://schemas.openxmlformats.org/officeDocument/2006/relationships/slide" Target="slides/slide6.xml"/><Relationship Id="rId43" Type="http://schemas.openxmlformats.org/officeDocument/2006/relationships/slide" Target="slides/slide22.xml"/><Relationship Id="rId48" Type="http://schemas.openxmlformats.org/officeDocument/2006/relationships/slide" Target="slides/slide27.xml"/><Relationship Id="rId64" Type="http://schemas.openxmlformats.org/officeDocument/2006/relationships/slide" Target="slides/slide43.xml"/><Relationship Id="rId69" Type="http://schemas.openxmlformats.org/officeDocument/2006/relationships/slide" Target="slides/slide48.xml"/><Relationship Id="rId113" Type="http://schemas.openxmlformats.org/officeDocument/2006/relationships/slide" Target="slides/slide92.xml"/><Relationship Id="rId118" Type="http://schemas.openxmlformats.org/officeDocument/2006/relationships/slide" Target="slides/slide97.xml"/><Relationship Id="rId134" Type="http://schemas.openxmlformats.org/officeDocument/2006/relationships/slide" Target="slides/slide113.xml"/><Relationship Id="rId139" Type="http://schemas.openxmlformats.org/officeDocument/2006/relationships/viewProps" Target="viewProps.xml"/><Relationship Id="rId80" Type="http://schemas.openxmlformats.org/officeDocument/2006/relationships/slide" Target="slides/slide59.xml"/><Relationship Id="rId85" Type="http://schemas.openxmlformats.org/officeDocument/2006/relationships/slide" Target="slides/slide64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" Target="slides/slide12.xml"/><Relationship Id="rId38" Type="http://schemas.openxmlformats.org/officeDocument/2006/relationships/slide" Target="slides/slide17.xml"/><Relationship Id="rId59" Type="http://schemas.openxmlformats.org/officeDocument/2006/relationships/slide" Target="slides/slide38.xml"/><Relationship Id="rId103" Type="http://schemas.openxmlformats.org/officeDocument/2006/relationships/slide" Target="slides/slide82.xml"/><Relationship Id="rId108" Type="http://schemas.openxmlformats.org/officeDocument/2006/relationships/slide" Target="slides/slide87.xml"/><Relationship Id="rId124" Type="http://schemas.openxmlformats.org/officeDocument/2006/relationships/slide" Target="slides/slide103.xml"/><Relationship Id="rId129" Type="http://schemas.openxmlformats.org/officeDocument/2006/relationships/slide" Target="slides/slide108.xml"/><Relationship Id="rId54" Type="http://schemas.openxmlformats.org/officeDocument/2006/relationships/slide" Target="slides/slide33.xml"/><Relationship Id="rId70" Type="http://schemas.openxmlformats.org/officeDocument/2006/relationships/slide" Target="slides/slide49.xml"/><Relationship Id="rId75" Type="http://schemas.openxmlformats.org/officeDocument/2006/relationships/slide" Target="slides/slide54.xml"/><Relationship Id="rId91" Type="http://schemas.openxmlformats.org/officeDocument/2006/relationships/slide" Target="slides/slide70.xml"/><Relationship Id="rId96" Type="http://schemas.openxmlformats.org/officeDocument/2006/relationships/slide" Target="slides/slide75.xml"/><Relationship Id="rId14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2.xml"/><Relationship Id="rId28" Type="http://schemas.openxmlformats.org/officeDocument/2006/relationships/slide" Target="slides/slide7.xml"/><Relationship Id="rId49" Type="http://schemas.openxmlformats.org/officeDocument/2006/relationships/slide" Target="slides/slide28.xml"/><Relationship Id="rId114" Type="http://schemas.openxmlformats.org/officeDocument/2006/relationships/slide" Target="slides/slide93.xml"/><Relationship Id="rId119" Type="http://schemas.openxmlformats.org/officeDocument/2006/relationships/slide" Target="slides/slide98.xml"/><Relationship Id="rId44" Type="http://schemas.openxmlformats.org/officeDocument/2006/relationships/slide" Target="slides/slide23.xml"/><Relationship Id="rId60" Type="http://schemas.openxmlformats.org/officeDocument/2006/relationships/slide" Target="slides/slide39.xml"/><Relationship Id="rId65" Type="http://schemas.openxmlformats.org/officeDocument/2006/relationships/slide" Target="slides/slide44.xml"/><Relationship Id="rId81" Type="http://schemas.openxmlformats.org/officeDocument/2006/relationships/slide" Target="slides/slide60.xml"/><Relationship Id="rId86" Type="http://schemas.openxmlformats.org/officeDocument/2006/relationships/slide" Target="slides/slide65.xml"/><Relationship Id="rId130" Type="http://schemas.openxmlformats.org/officeDocument/2006/relationships/slide" Target="slides/slide109.xml"/><Relationship Id="rId135" Type="http://schemas.openxmlformats.org/officeDocument/2006/relationships/slide" Target="slides/slide114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8.xml"/><Relationship Id="rId109" Type="http://schemas.openxmlformats.org/officeDocument/2006/relationships/slide" Target="slides/slide88.xml"/><Relationship Id="rId34" Type="http://schemas.openxmlformats.org/officeDocument/2006/relationships/slide" Target="slides/slide13.xml"/><Relationship Id="rId50" Type="http://schemas.openxmlformats.org/officeDocument/2006/relationships/slide" Target="slides/slide29.xml"/><Relationship Id="rId55" Type="http://schemas.openxmlformats.org/officeDocument/2006/relationships/slide" Target="slides/slide34.xml"/><Relationship Id="rId76" Type="http://schemas.openxmlformats.org/officeDocument/2006/relationships/slide" Target="slides/slide55.xml"/><Relationship Id="rId97" Type="http://schemas.openxmlformats.org/officeDocument/2006/relationships/slide" Target="slides/slide76.xml"/><Relationship Id="rId104" Type="http://schemas.openxmlformats.org/officeDocument/2006/relationships/slide" Target="slides/slide83.xml"/><Relationship Id="rId120" Type="http://schemas.openxmlformats.org/officeDocument/2006/relationships/slide" Target="slides/slide99.xml"/><Relationship Id="rId125" Type="http://schemas.openxmlformats.org/officeDocument/2006/relationships/slide" Target="slides/slide104.xml"/><Relationship Id="rId141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0.xml"/><Relationship Id="rId92" Type="http://schemas.openxmlformats.org/officeDocument/2006/relationships/slide" Target="slides/slide7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8.xml"/><Relationship Id="rId24" Type="http://schemas.openxmlformats.org/officeDocument/2006/relationships/slide" Target="slides/slide3.xml"/><Relationship Id="rId40" Type="http://schemas.openxmlformats.org/officeDocument/2006/relationships/slide" Target="slides/slide19.xml"/><Relationship Id="rId45" Type="http://schemas.openxmlformats.org/officeDocument/2006/relationships/slide" Target="slides/slide24.xml"/><Relationship Id="rId66" Type="http://schemas.openxmlformats.org/officeDocument/2006/relationships/slide" Target="slides/slide45.xml"/><Relationship Id="rId87" Type="http://schemas.openxmlformats.org/officeDocument/2006/relationships/slide" Target="slides/slide66.xml"/><Relationship Id="rId110" Type="http://schemas.openxmlformats.org/officeDocument/2006/relationships/slide" Target="slides/slide89.xml"/><Relationship Id="rId115" Type="http://schemas.openxmlformats.org/officeDocument/2006/relationships/slide" Target="slides/slide94.xml"/><Relationship Id="rId131" Type="http://schemas.openxmlformats.org/officeDocument/2006/relationships/slide" Target="slides/slide110.xml"/><Relationship Id="rId136" Type="http://schemas.openxmlformats.org/officeDocument/2006/relationships/notesMaster" Target="notesMasters/notesMaster1.xml"/><Relationship Id="rId61" Type="http://schemas.openxmlformats.org/officeDocument/2006/relationships/slide" Target="slides/slide40.xml"/><Relationship Id="rId82" Type="http://schemas.openxmlformats.org/officeDocument/2006/relationships/slide" Target="slides/slide61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9.xml"/><Relationship Id="rId35" Type="http://schemas.openxmlformats.org/officeDocument/2006/relationships/slide" Target="slides/slide14.xml"/><Relationship Id="rId56" Type="http://schemas.openxmlformats.org/officeDocument/2006/relationships/slide" Target="slides/slide35.xml"/><Relationship Id="rId77" Type="http://schemas.openxmlformats.org/officeDocument/2006/relationships/slide" Target="slides/slide56.xml"/><Relationship Id="rId100" Type="http://schemas.openxmlformats.org/officeDocument/2006/relationships/slide" Target="slides/slide79.xml"/><Relationship Id="rId105" Type="http://schemas.openxmlformats.org/officeDocument/2006/relationships/slide" Target="slides/slide84.xml"/><Relationship Id="rId126" Type="http://schemas.openxmlformats.org/officeDocument/2006/relationships/slide" Target="slides/slide105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0.xml"/><Relationship Id="rId72" Type="http://schemas.openxmlformats.org/officeDocument/2006/relationships/slide" Target="slides/slide51.xml"/><Relationship Id="rId93" Type="http://schemas.openxmlformats.org/officeDocument/2006/relationships/slide" Target="slides/slide72.xml"/><Relationship Id="rId98" Type="http://schemas.openxmlformats.org/officeDocument/2006/relationships/slide" Target="slides/slide77.xml"/><Relationship Id="rId121" Type="http://schemas.openxmlformats.org/officeDocument/2006/relationships/slide" Target="slides/slide100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4.xml"/><Relationship Id="rId46" Type="http://schemas.openxmlformats.org/officeDocument/2006/relationships/slide" Target="slides/slide25.xml"/><Relationship Id="rId67" Type="http://schemas.openxmlformats.org/officeDocument/2006/relationships/slide" Target="slides/slide46.xml"/><Relationship Id="rId116" Type="http://schemas.openxmlformats.org/officeDocument/2006/relationships/slide" Target="slides/slide95.xml"/><Relationship Id="rId137" Type="http://schemas.openxmlformats.org/officeDocument/2006/relationships/handoutMaster" Target="handoutMasters/handoutMaster1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0.xml"/><Relationship Id="rId62" Type="http://schemas.openxmlformats.org/officeDocument/2006/relationships/slide" Target="slides/slide41.xml"/><Relationship Id="rId83" Type="http://schemas.openxmlformats.org/officeDocument/2006/relationships/slide" Target="slides/slide62.xml"/><Relationship Id="rId88" Type="http://schemas.openxmlformats.org/officeDocument/2006/relationships/slide" Target="slides/slide67.xml"/><Relationship Id="rId111" Type="http://schemas.openxmlformats.org/officeDocument/2006/relationships/slide" Target="slides/slide90.xml"/><Relationship Id="rId132" Type="http://schemas.openxmlformats.org/officeDocument/2006/relationships/slide" Target="slides/slide111.xml"/><Relationship Id="rId15" Type="http://schemas.openxmlformats.org/officeDocument/2006/relationships/slideMaster" Target="slideMasters/slideMaster15.xml"/><Relationship Id="rId36" Type="http://schemas.openxmlformats.org/officeDocument/2006/relationships/slide" Target="slides/slide15.xml"/><Relationship Id="rId57" Type="http://schemas.openxmlformats.org/officeDocument/2006/relationships/slide" Target="slides/slide36.xml"/><Relationship Id="rId106" Type="http://schemas.openxmlformats.org/officeDocument/2006/relationships/slide" Target="slides/slide85.xml"/><Relationship Id="rId127" Type="http://schemas.openxmlformats.org/officeDocument/2006/relationships/slide" Target="slides/slide106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0.xml"/><Relationship Id="rId52" Type="http://schemas.openxmlformats.org/officeDocument/2006/relationships/slide" Target="slides/slide31.xml"/><Relationship Id="rId73" Type="http://schemas.openxmlformats.org/officeDocument/2006/relationships/slide" Target="slides/slide52.xml"/><Relationship Id="rId78" Type="http://schemas.openxmlformats.org/officeDocument/2006/relationships/slide" Target="slides/slide57.xml"/><Relationship Id="rId94" Type="http://schemas.openxmlformats.org/officeDocument/2006/relationships/slide" Target="slides/slide73.xml"/><Relationship Id="rId99" Type="http://schemas.openxmlformats.org/officeDocument/2006/relationships/slide" Target="slides/slide78.xml"/><Relationship Id="rId101" Type="http://schemas.openxmlformats.org/officeDocument/2006/relationships/slide" Target="slides/slide80.xml"/><Relationship Id="rId122" Type="http://schemas.openxmlformats.org/officeDocument/2006/relationships/slide" Target="slides/slide10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26" Type="http://schemas.openxmlformats.org/officeDocument/2006/relationships/slide" Target="slides/slide5.xml"/><Relationship Id="rId47" Type="http://schemas.openxmlformats.org/officeDocument/2006/relationships/slide" Target="slides/slide26.xml"/><Relationship Id="rId68" Type="http://schemas.openxmlformats.org/officeDocument/2006/relationships/slide" Target="slides/slide47.xml"/><Relationship Id="rId89" Type="http://schemas.openxmlformats.org/officeDocument/2006/relationships/slide" Target="slides/slide68.xml"/><Relationship Id="rId112" Type="http://schemas.openxmlformats.org/officeDocument/2006/relationships/slide" Target="slides/slide91.xml"/><Relationship Id="rId133" Type="http://schemas.openxmlformats.org/officeDocument/2006/relationships/slide" Target="slides/slide112.xml"/><Relationship Id="rId16" Type="http://schemas.openxmlformats.org/officeDocument/2006/relationships/slideMaster" Target="slideMasters/slideMaster16.xml"/></Relationships>
</file>

<file path=ppt/_rels/viewProps.xml.rels><?xml version="1.0" encoding="UTF-8" standalone="yes"?>
<Relationships xmlns="http://schemas.openxmlformats.org/package/2006/relationships"><Relationship Id="rId13" Type="http://schemas.openxmlformats.org/officeDocument/2006/relationships/slide" Target="slides/slide14.xml"/><Relationship Id="rId18" Type="http://schemas.openxmlformats.org/officeDocument/2006/relationships/slide" Target="slides/slide19.xml"/><Relationship Id="rId26" Type="http://schemas.openxmlformats.org/officeDocument/2006/relationships/slide" Target="slides/slide31.xml"/><Relationship Id="rId39" Type="http://schemas.openxmlformats.org/officeDocument/2006/relationships/slide" Target="slides/slide55.xml"/><Relationship Id="rId21" Type="http://schemas.openxmlformats.org/officeDocument/2006/relationships/slide" Target="slides/slide22.xml"/><Relationship Id="rId34" Type="http://schemas.openxmlformats.org/officeDocument/2006/relationships/slide" Target="slides/slide41.xml"/><Relationship Id="rId42" Type="http://schemas.openxmlformats.org/officeDocument/2006/relationships/slide" Target="slides/slide59.xml"/><Relationship Id="rId47" Type="http://schemas.openxmlformats.org/officeDocument/2006/relationships/slide" Target="slides/slide65.xml"/><Relationship Id="rId50" Type="http://schemas.openxmlformats.org/officeDocument/2006/relationships/slide" Target="slides/slide68.xml"/><Relationship Id="rId55" Type="http://schemas.openxmlformats.org/officeDocument/2006/relationships/slide" Target="slides/slide74.xml"/><Relationship Id="rId7" Type="http://schemas.openxmlformats.org/officeDocument/2006/relationships/slide" Target="slides/slide8.xml"/><Relationship Id="rId2" Type="http://schemas.openxmlformats.org/officeDocument/2006/relationships/slide" Target="slides/slide3.xml"/><Relationship Id="rId16" Type="http://schemas.openxmlformats.org/officeDocument/2006/relationships/slide" Target="slides/slide17.xml"/><Relationship Id="rId29" Type="http://schemas.openxmlformats.org/officeDocument/2006/relationships/slide" Target="slides/slide36.xml"/><Relationship Id="rId11" Type="http://schemas.openxmlformats.org/officeDocument/2006/relationships/slide" Target="slides/slide12.xml"/><Relationship Id="rId24" Type="http://schemas.openxmlformats.org/officeDocument/2006/relationships/slide" Target="slides/slide29.xml"/><Relationship Id="rId32" Type="http://schemas.openxmlformats.org/officeDocument/2006/relationships/slide" Target="slides/slide39.xml"/><Relationship Id="rId37" Type="http://schemas.openxmlformats.org/officeDocument/2006/relationships/slide" Target="slides/slide53.xml"/><Relationship Id="rId40" Type="http://schemas.openxmlformats.org/officeDocument/2006/relationships/slide" Target="slides/slide56.xml"/><Relationship Id="rId45" Type="http://schemas.openxmlformats.org/officeDocument/2006/relationships/slide" Target="slides/slide63.xml"/><Relationship Id="rId53" Type="http://schemas.openxmlformats.org/officeDocument/2006/relationships/slide" Target="slides/slide72.xml"/><Relationship Id="rId5" Type="http://schemas.openxmlformats.org/officeDocument/2006/relationships/slide" Target="slides/slide6.xml"/><Relationship Id="rId10" Type="http://schemas.openxmlformats.org/officeDocument/2006/relationships/slide" Target="slides/slide11.xml"/><Relationship Id="rId19" Type="http://schemas.openxmlformats.org/officeDocument/2006/relationships/slide" Target="slides/slide20.xml"/><Relationship Id="rId31" Type="http://schemas.openxmlformats.org/officeDocument/2006/relationships/slide" Target="slides/slide38.xml"/><Relationship Id="rId44" Type="http://schemas.openxmlformats.org/officeDocument/2006/relationships/slide" Target="slides/slide62.xml"/><Relationship Id="rId52" Type="http://schemas.openxmlformats.org/officeDocument/2006/relationships/slide" Target="slides/slide70.xml"/><Relationship Id="rId4" Type="http://schemas.openxmlformats.org/officeDocument/2006/relationships/slide" Target="slides/slide5.xml"/><Relationship Id="rId9" Type="http://schemas.openxmlformats.org/officeDocument/2006/relationships/slide" Target="slides/slide10.xml"/><Relationship Id="rId14" Type="http://schemas.openxmlformats.org/officeDocument/2006/relationships/slide" Target="slides/slide15.xml"/><Relationship Id="rId22" Type="http://schemas.openxmlformats.org/officeDocument/2006/relationships/slide" Target="slides/slide24.xml"/><Relationship Id="rId27" Type="http://schemas.openxmlformats.org/officeDocument/2006/relationships/slide" Target="slides/slide33.xml"/><Relationship Id="rId30" Type="http://schemas.openxmlformats.org/officeDocument/2006/relationships/slide" Target="slides/slide37.xml"/><Relationship Id="rId35" Type="http://schemas.openxmlformats.org/officeDocument/2006/relationships/slide" Target="slides/slide46.xml"/><Relationship Id="rId43" Type="http://schemas.openxmlformats.org/officeDocument/2006/relationships/slide" Target="slides/slide60.xml"/><Relationship Id="rId48" Type="http://schemas.openxmlformats.org/officeDocument/2006/relationships/slide" Target="slides/slide66.xml"/><Relationship Id="rId56" Type="http://schemas.openxmlformats.org/officeDocument/2006/relationships/slide" Target="slides/slide75.xml"/><Relationship Id="rId8" Type="http://schemas.openxmlformats.org/officeDocument/2006/relationships/slide" Target="slides/slide9.xml"/><Relationship Id="rId51" Type="http://schemas.openxmlformats.org/officeDocument/2006/relationships/slide" Target="slides/slide69.xml"/><Relationship Id="rId3" Type="http://schemas.openxmlformats.org/officeDocument/2006/relationships/slide" Target="slides/slide4.xml"/><Relationship Id="rId12" Type="http://schemas.openxmlformats.org/officeDocument/2006/relationships/slide" Target="slides/slide13.xml"/><Relationship Id="rId17" Type="http://schemas.openxmlformats.org/officeDocument/2006/relationships/slide" Target="slides/slide18.xml"/><Relationship Id="rId25" Type="http://schemas.openxmlformats.org/officeDocument/2006/relationships/slide" Target="slides/slide30.xml"/><Relationship Id="rId33" Type="http://schemas.openxmlformats.org/officeDocument/2006/relationships/slide" Target="slides/slide40.xml"/><Relationship Id="rId38" Type="http://schemas.openxmlformats.org/officeDocument/2006/relationships/slide" Target="slides/slide54.xml"/><Relationship Id="rId46" Type="http://schemas.openxmlformats.org/officeDocument/2006/relationships/slide" Target="slides/slide64.xml"/><Relationship Id="rId20" Type="http://schemas.openxmlformats.org/officeDocument/2006/relationships/slide" Target="slides/slide21.xml"/><Relationship Id="rId41" Type="http://schemas.openxmlformats.org/officeDocument/2006/relationships/slide" Target="slides/slide58.xml"/><Relationship Id="rId54" Type="http://schemas.openxmlformats.org/officeDocument/2006/relationships/slide" Target="slides/slide73.xml"/><Relationship Id="rId1" Type="http://schemas.openxmlformats.org/officeDocument/2006/relationships/slide" Target="slides/slide2.xml"/><Relationship Id="rId6" Type="http://schemas.openxmlformats.org/officeDocument/2006/relationships/slide" Target="slides/slide7.xml"/><Relationship Id="rId15" Type="http://schemas.openxmlformats.org/officeDocument/2006/relationships/slide" Target="slides/slide16.xml"/><Relationship Id="rId23" Type="http://schemas.openxmlformats.org/officeDocument/2006/relationships/slide" Target="slides/slide28.xml"/><Relationship Id="rId28" Type="http://schemas.openxmlformats.org/officeDocument/2006/relationships/slide" Target="slides/slide34.xml"/><Relationship Id="rId36" Type="http://schemas.openxmlformats.org/officeDocument/2006/relationships/slide" Target="slides/slide52.xml"/><Relationship Id="rId49" Type="http://schemas.openxmlformats.org/officeDocument/2006/relationships/slide" Target="slides/slide6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16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916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916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916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fld id="{3514D0BD-A769-430D-BD36-868299586BE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97855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 i="0">
                <a:solidFill>
                  <a:schemeClr val="tx1"/>
                </a:solidFill>
                <a:effectLst/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 i="0">
                <a:solidFill>
                  <a:schemeClr val="tx1"/>
                </a:solidFill>
                <a:effectLst/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24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68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 i="0">
                <a:solidFill>
                  <a:schemeClr val="tx1"/>
                </a:solidFill>
                <a:effectLst/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 i="0">
                <a:solidFill>
                  <a:schemeClr val="tx1"/>
                </a:solidFill>
              </a:defRPr>
            </a:lvl1pPr>
          </a:lstStyle>
          <a:p>
            <a:fld id="{D61A4EFE-D7AC-4609-8850-16790FBAE1F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736216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49476B07-D64C-48EA-96E7-7318F4841054}" type="slidenum">
              <a:rPr lang="en-US" altLang="en-US" sz="1200" b="0" i="0">
                <a:solidFill>
                  <a:schemeClr val="tx1"/>
                </a:solidFill>
              </a:rPr>
              <a:pPr eaLnBrk="1" hangingPunct="1"/>
              <a:t>1</a:t>
            </a:fld>
            <a:endParaRPr lang="en-US" altLang="en-US" sz="1200" b="0" i="0">
              <a:solidFill>
                <a:schemeClr val="tx1"/>
              </a:solidFill>
            </a:endParaRPr>
          </a:p>
        </p:txBody>
      </p:sp>
      <p:sp>
        <p:nvSpPr>
          <p:cNvPr id="13414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smtClean="0">
                <a:latin typeface="Arial" panose="020B0604020202020204" pitchFamily="34" charset="0"/>
              </a:rPr>
              <a:t>Photo Credit: </a:t>
            </a:r>
            <a:r>
              <a:rPr lang="en-US" altLang="en-US" i="1" smtClean="0">
                <a:latin typeface="Arial" panose="020B0604020202020204" pitchFamily="34" charset="0"/>
              </a:rPr>
              <a:t>Michael T. Sedam/CORBIS</a:t>
            </a:r>
            <a:endParaRPr lang="en-US" altLang="en-US" smtClean="0">
              <a:latin typeface="Arial" panose="020B0604020202020204" pitchFamily="34" charset="0"/>
            </a:endParaRPr>
          </a:p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27153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7CA209AA-5842-405E-B251-A94E1322887F}" type="slidenum">
              <a:rPr lang="en-US" altLang="en-US" sz="1200" b="0" i="0">
                <a:solidFill>
                  <a:schemeClr val="tx1"/>
                </a:solidFill>
              </a:rPr>
              <a:pPr eaLnBrk="1" hangingPunct="1"/>
              <a:t>10</a:t>
            </a:fld>
            <a:endParaRPr lang="en-US" altLang="en-US" sz="1200" b="0" i="0">
              <a:solidFill>
                <a:schemeClr val="tx1"/>
              </a:solidFill>
            </a:endParaRPr>
          </a:p>
        </p:txBody>
      </p:sp>
      <p:sp>
        <p:nvSpPr>
          <p:cNvPr id="14336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b="1" smtClean="0">
                <a:latin typeface="Arial" panose="020B0604020202020204" pitchFamily="34" charset="0"/>
              </a:rPr>
              <a:t>Prokaryotes can be identified by their shapes. </a:t>
            </a:r>
            <a:r>
              <a:rPr lang="en-US" altLang="en-US" smtClean="0">
                <a:latin typeface="Arial" panose="020B0604020202020204" pitchFamily="34" charset="0"/>
              </a:rPr>
              <a:t>Photo Credit: </a:t>
            </a:r>
            <a:r>
              <a:rPr lang="en-US" altLang="en-US" i="1" smtClean="0">
                <a:latin typeface="Arial" panose="020B0604020202020204" pitchFamily="34" charset="0"/>
              </a:rPr>
              <a:t>©David Scharf/Peter Arnold, Inc.</a:t>
            </a:r>
            <a:endParaRPr lang="en-US" altLang="en-US" smtClean="0">
              <a:latin typeface="Arial" panose="020B0604020202020204" pitchFamily="34" charset="0"/>
            </a:endParaRPr>
          </a:p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6286884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DFC3DC22-C26E-45FD-A977-ADA16C62E5F2}" type="slidenum">
              <a:rPr lang="en-US" altLang="en-US" sz="1200" b="0" i="0">
                <a:solidFill>
                  <a:schemeClr val="tx1"/>
                </a:solidFill>
              </a:rPr>
              <a:pPr eaLnBrk="1" hangingPunct="1"/>
              <a:t>108</a:t>
            </a:fld>
            <a:endParaRPr lang="en-US" altLang="en-US" sz="1200" b="0" i="0">
              <a:solidFill>
                <a:schemeClr val="tx1"/>
              </a:solidFill>
            </a:endParaRPr>
          </a:p>
        </p:txBody>
      </p:sp>
      <p:sp>
        <p:nvSpPr>
          <p:cNvPr id="235523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5524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1908094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B3CCF03D-4107-4BE9-9D32-FE7906863351}" type="slidenum">
              <a:rPr lang="en-US" altLang="en-US" sz="1200" b="0" i="0">
                <a:solidFill>
                  <a:schemeClr val="tx1"/>
                </a:solidFill>
              </a:rPr>
              <a:pPr eaLnBrk="1" hangingPunct="1"/>
              <a:t>109</a:t>
            </a:fld>
            <a:endParaRPr lang="en-US" altLang="en-US" sz="1200" b="0" i="0">
              <a:solidFill>
                <a:schemeClr val="tx1"/>
              </a:solidFill>
            </a:endParaRPr>
          </a:p>
        </p:txBody>
      </p:sp>
      <p:sp>
        <p:nvSpPr>
          <p:cNvPr id="236547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6548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488468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3BD57A6E-834B-4A06-A4D9-18207B31673B}" type="slidenum">
              <a:rPr lang="en-US" altLang="en-US" sz="1200" b="0" i="0">
                <a:solidFill>
                  <a:schemeClr val="tx1"/>
                </a:solidFill>
              </a:rPr>
              <a:pPr eaLnBrk="1" hangingPunct="1"/>
              <a:t>110</a:t>
            </a:fld>
            <a:endParaRPr lang="en-US" altLang="en-US" sz="1200" b="0" i="0">
              <a:solidFill>
                <a:schemeClr val="tx1"/>
              </a:solidFill>
            </a:endParaRPr>
          </a:p>
        </p:txBody>
      </p:sp>
      <p:sp>
        <p:nvSpPr>
          <p:cNvPr id="237571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7572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7156287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50C36D06-4865-4E64-AE03-018FD2E76C82}" type="slidenum">
              <a:rPr lang="en-US" altLang="en-US" sz="1200" b="0" i="0">
                <a:solidFill>
                  <a:schemeClr val="tx1"/>
                </a:solidFill>
              </a:rPr>
              <a:pPr eaLnBrk="1" hangingPunct="1"/>
              <a:t>111</a:t>
            </a:fld>
            <a:endParaRPr lang="en-US" altLang="en-US" sz="1200" b="0" i="0">
              <a:solidFill>
                <a:schemeClr val="tx1"/>
              </a:solidFill>
            </a:endParaRPr>
          </a:p>
        </p:txBody>
      </p:sp>
      <p:sp>
        <p:nvSpPr>
          <p:cNvPr id="238595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8596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4315966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6FBC17C4-877F-4D30-89C2-2F178EFC2E6E}" type="slidenum">
              <a:rPr lang="en-US" altLang="en-US" sz="1200" b="0" i="0">
                <a:solidFill>
                  <a:schemeClr val="tx1"/>
                </a:solidFill>
              </a:rPr>
              <a:pPr eaLnBrk="1" hangingPunct="1"/>
              <a:t>112</a:t>
            </a:fld>
            <a:endParaRPr lang="en-US" altLang="en-US" sz="1200" b="0" i="0">
              <a:solidFill>
                <a:schemeClr val="tx1"/>
              </a:solidFill>
            </a:endParaRPr>
          </a:p>
        </p:txBody>
      </p:sp>
      <p:sp>
        <p:nvSpPr>
          <p:cNvPr id="239619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9620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0756775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39F7EEDB-BC0C-4D2A-8681-4DF71C127E1A}" type="slidenum">
              <a:rPr lang="en-US" altLang="en-US" sz="1200" b="0" i="0">
                <a:solidFill>
                  <a:schemeClr val="tx1"/>
                </a:solidFill>
              </a:rPr>
              <a:pPr eaLnBrk="1" hangingPunct="1"/>
              <a:t>113</a:t>
            </a:fld>
            <a:endParaRPr lang="en-US" altLang="en-US" sz="1200" b="0" i="0">
              <a:solidFill>
                <a:schemeClr val="tx1"/>
              </a:solidFill>
            </a:endParaRPr>
          </a:p>
        </p:txBody>
      </p:sp>
      <p:sp>
        <p:nvSpPr>
          <p:cNvPr id="240643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0644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8773588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144543A-D43B-4F55-A519-25DF0298C597}" type="slidenum">
              <a:rPr lang="en-US" altLang="en-US" sz="1200" b="0" i="0">
                <a:solidFill>
                  <a:schemeClr val="tx1"/>
                </a:solidFill>
              </a:rPr>
              <a:pPr eaLnBrk="1" hangingPunct="1"/>
              <a:t>114</a:t>
            </a:fld>
            <a:endParaRPr lang="en-US" altLang="en-US" sz="1200" b="0" i="0">
              <a:solidFill>
                <a:schemeClr val="tx1"/>
              </a:solidFill>
            </a:endParaRPr>
          </a:p>
        </p:txBody>
      </p:sp>
      <p:sp>
        <p:nvSpPr>
          <p:cNvPr id="241667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1668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3158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7C440AF-C126-41A6-BE99-1C8672689228}" type="slidenum">
              <a:rPr lang="en-US" altLang="en-US" sz="1200" b="0" i="0">
                <a:solidFill>
                  <a:schemeClr val="tx1"/>
                </a:solidFill>
              </a:rPr>
              <a:pPr eaLnBrk="1" hangingPunct="1"/>
              <a:t>11</a:t>
            </a:fld>
            <a:endParaRPr lang="en-US" altLang="en-US" sz="1200" b="0" i="0">
              <a:solidFill>
                <a:schemeClr val="tx1"/>
              </a:solidFill>
            </a:endParaRPr>
          </a:p>
        </p:txBody>
      </p:sp>
      <p:sp>
        <p:nvSpPr>
          <p:cNvPr id="14438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b="1" smtClean="0">
                <a:latin typeface="Arial" panose="020B0604020202020204" pitchFamily="34" charset="0"/>
              </a:rPr>
              <a:t>Prokaryotes can be identified by their shapes. </a:t>
            </a:r>
            <a:r>
              <a:rPr lang="en-US" altLang="en-US" smtClean="0">
                <a:latin typeface="Arial" panose="020B0604020202020204" pitchFamily="34" charset="0"/>
              </a:rPr>
              <a:t>Photo Credit: </a:t>
            </a:r>
            <a:r>
              <a:rPr lang="en-US" altLang="en-US" i="1" smtClean="0">
                <a:latin typeface="Arial" panose="020B0604020202020204" pitchFamily="34" charset="0"/>
              </a:rPr>
              <a:t>©David M. Phillips/Visuals Unlimited</a:t>
            </a:r>
            <a:endParaRPr lang="en-US" altLang="en-US" smtClean="0">
              <a:latin typeface="Arial" panose="020B0604020202020204" pitchFamily="34" charset="0"/>
            </a:endParaRPr>
          </a:p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85161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3F182157-4E83-4007-85EC-041750280074}" type="slidenum">
              <a:rPr lang="en-US" altLang="en-US" sz="1200" b="0" i="0">
                <a:solidFill>
                  <a:schemeClr val="tx1"/>
                </a:solidFill>
              </a:rPr>
              <a:pPr eaLnBrk="1" hangingPunct="1"/>
              <a:t>12</a:t>
            </a:fld>
            <a:endParaRPr lang="en-US" altLang="en-US" sz="1200" b="0" i="0">
              <a:solidFill>
                <a:schemeClr val="tx1"/>
              </a:solidFill>
            </a:endParaRPr>
          </a:p>
        </p:txBody>
      </p:sp>
      <p:sp>
        <p:nvSpPr>
          <p:cNvPr id="14541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b="1" smtClean="0">
                <a:latin typeface="Arial" panose="020B0604020202020204" pitchFamily="34" charset="0"/>
              </a:rPr>
              <a:t>Prokaryotes can be identified by their shapes. </a:t>
            </a:r>
            <a:r>
              <a:rPr lang="en-US" altLang="en-US" smtClean="0">
                <a:latin typeface="Arial" panose="020B0604020202020204" pitchFamily="34" charset="0"/>
              </a:rPr>
              <a:t>Photo Credit: </a:t>
            </a:r>
            <a:r>
              <a:rPr lang="en-US" altLang="en-US" i="1" smtClean="0">
                <a:latin typeface="Arial" panose="020B0604020202020204" pitchFamily="34" charset="0"/>
              </a:rPr>
              <a:t>©Scott Camazine/Photo Researchers, Inc.</a:t>
            </a:r>
            <a:endParaRPr lang="en-US" altLang="en-US" smtClean="0">
              <a:latin typeface="Arial" panose="020B0604020202020204" pitchFamily="34" charset="0"/>
            </a:endParaRPr>
          </a:p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48116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0BB5F01-AF88-459F-A344-42826387D3CC}" type="slidenum">
              <a:rPr lang="en-US" altLang="en-US" sz="1200" b="0" i="0">
                <a:solidFill>
                  <a:schemeClr val="tx1"/>
                </a:solidFill>
              </a:rPr>
              <a:pPr eaLnBrk="1" hangingPunct="1"/>
              <a:t>13</a:t>
            </a:fld>
            <a:endParaRPr lang="en-US" altLang="en-US" sz="1200" b="0" i="0">
              <a:solidFill>
                <a:schemeClr val="tx1"/>
              </a:solidFill>
            </a:endParaRPr>
          </a:p>
        </p:txBody>
      </p:sp>
      <p:sp>
        <p:nvSpPr>
          <p:cNvPr id="146435" name="Rectangle 1026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6436" name="Rectangle 1027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05275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60467B15-EB8D-4D34-8268-A23DAD57AE04}" type="slidenum">
              <a:rPr lang="en-US" altLang="en-US" sz="1200" b="0" i="0">
                <a:solidFill>
                  <a:schemeClr val="tx1"/>
                </a:solidFill>
              </a:rPr>
              <a:pPr eaLnBrk="1" hangingPunct="1"/>
              <a:t>14</a:t>
            </a:fld>
            <a:endParaRPr lang="en-US" altLang="en-US" sz="1200" b="0" i="0">
              <a:solidFill>
                <a:schemeClr val="tx1"/>
              </a:solidFill>
            </a:endParaRPr>
          </a:p>
        </p:txBody>
      </p:sp>
      <p:sp>
        <p:nvSpPr>
          <p:cNvPr id="14745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8521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5715A5EF-6C27-40DC-9F53-979EBC00D908}" type="slidenum">
              <a:rPr lang="en-US" altLang="en-US" sz="1200" b="0" i="0">
                <a:solidFill>
                  <a:schemeClr val="tx1"/>
                </a:solidFill>
              </a:rPr>
              <a:pPr eaLnBrk="1" hangingPunct="1"/>
              <a:t>15</a:t>
            </a:fld>
            <a:endParaRPr lang="en-US" altLang="en-US" sz="1200" b="0" i="0">
              <a:solidFill>
                <a:schemeClr val="tx1"/>
              </a:solidFill>
            </a:endParaRPr>
          </a:p>
        </p:txBody>
      </p:sp>
      <p:sp>
        <p:nvSpPr>
          <p:cNvPr id="14848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670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BC06719-FDB8-47E8-B5B3-7D3147A7C003}" type="slidenum">
              <a:rPr lang="en-US" altLang="en-US" sz="1200" b="0" i="0">
                <a:solidFill>
                  <a:schemeClr val="tx1"/>
                </a:solidFill>
              </a:rPr>
              <a:pPr eaLnBrk="1" hangingPunct="1"/>
              <a:t>16</a:t>
            </a:fld>
            <a:endParaRPr lang="en-US" altLang="en-US" sz="1200" b="0" i="0">
              <a:solidFill>
                <a:schemeClr val="tx1"/>
              </a:solidFill>
            </a:endParaRPr>
          </a:p>
        </p:txBody>
      </p:sp>
      <p:sp>
        <p:nvSpPr>
          <p:cNvPr id="14950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7556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6E4190AF-B127-4DF1-8329-28B5CC772DAE}" type="slidenum">
              <a:rPr lang="en-US" altLang="en-US" sz="1200" b="0" i="0">
                <a:solidFill>
                  <a:schemeClr val="tx1"/>
                </a:solidFill>
              </a:rPr>
              <a:pPr eaLnBrk="1" hangingPunct="1"/>
              <a:t>17</a:t>
            </a:fld>
            <a:endParaRPr lang="en-US" altLang="en-US" sz="1200" b="0" i="0">
              <a:solidFill>
                <a:schemeClr val="tx1"/>
              </a:solidFill>
            </a:endParaRPr>
          </a:p>
        </p:txBody>
      </p:sp>
      <p:sp>
        <p:nvSpPr>
          <p:cNvPr id="15053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94134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233FCE4E-9C90-4A60-8C21-930970032B8E}" type="slidenum">
              <a:rPr lang="en-US" altLang="en-US" sz="1200" b="0" i="0">
                <a:solidFill>
                  <a:schemeClr val="tx1"/>
                </a:solidFill>
              </a:rPr>
              <a:pPr eaLnBrk="1" hangingPunct="1"/>
              <a:t>18</a:t>
            </a:fld>
            <a:endParaRPr lang="en-US" altLang="en-US" sz="1200" b="0" i="0">
              <a:solidFill>
                <a:schemeClr val="tx1"/>
              </a:solidFill>
            </a:endParaRPr>
          </a:p>
        </p:txBody>
      </p:sp>
      <p:sp>
        <p:nvSpPr>
          <p:cNvPr id="15155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6032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8E00BE87-9ECE-4332-AD99-9827BB7FD64B}" type="slidenum">
              <a:rPr lang="en-US" altLang="en-US" sz="1200" b="0" i="0">
                <a:solidFill>
                  <a:schemeClr val="tx1"/>
                </a:solidFill>
              </a:rPr>
              <a:pPr eaLnBrk="1" hangingPunct="1"/>
              <a:t>19</a:t>
            </a:fld>
            <a:endParaRPr lang="en-US" altLang="en-US" sz="1200" b="0" i="0">
              <a:solidFill>
                <a:schemeClr val="tx1"/>
              </a:solidFill>
            </a:endParaRPr>
          </a:p>
        </p:txBody>
      </p:sp>
      <p:sp>
        <p:nvSpPr>
          <p:cNvPr id="15257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044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01D84209-DD06-4B5D-BA59-5795C707F3E5}" type="slidenum">
              <a:rPr lang="en-US" altLang="en-US" sz="1200" b="0" i="0">
                <a:solidFill>
                  <a:schemeClr val="tx1"/>
                </a:solidFill>
              </a:rPr>
              <a:pPr eaLnBrk="1" hangingPunct="1"/>
              <a:t>2</a:t>
            </a:fld>
            <a:endParaRPr lang="en-US" altLang="en-US" sz="1200" b="0" i="0">
              <a:solidFill>
                <a:schemeClr val="tx1"/>
              </a:solidFill>
            </a:endParaRPr>
          </a:p>
        </p:txBody>
      </p:sp>
      <p:sp>
        <p:nvSpPr>
          <p:cNvPr id="13517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78182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5A5B2E7-698C-43F3-8571-E9F390D32161}" type="slidenum">
              <a:rPr lang="en-US" altLang="en-US" sz="1200" b="0" i="0">
                <a:solidFill>
                  <a:schemeClr val="tx1"/>
                </a:solidFill>
              </a:rPr>
              <a:pPr eaLnBrk="1" hangingPunct="1"/>
              <a:t>20</a:t>
            </a:fld>
            <a:endParaRPr lang="en-US" altLang="en-US" sz="1200" b="0" i="0">
              <a:solidFill>
                <a:schemeClr val="tx1"/>
              </a:solidFill>
            </a:endParaRPr>
          </a:p>
        </p:txBody>
      </p:sp>
      <p:sp>
        <p:nvSpPr>
          <p:cNvPr id="15360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57363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3745830B-7915-432F-AEDA-DA6DB321E472}" type="slidenum">
              <a:rPr lang="en-US" altLang="en-US" sz="1200" b="0" i="0">
                <a:solidFill>
                  <a:schemeClr val="tx1"/>
                </a:solidFill>
              </a:rPr>
              <a:pPr eaLnBrk="1" hangingPunct="1"/>
              <a:t>21</a:t>
            </a:fld>
            <a:endParaRPr lang="en-US" altLang="en-US" sz="1200" b="0" i="0">
              <a:solidFill>
                <a:schemeClr val="tx1"/>
              </a:solidFill>
            </a:endParaRPr>
          </a:p>
        </p:txBody>
      </p:sp>
      <p:sp>
        <p:nvSpPr>
          <p:cNvPr id="15462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137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E64125C-CAC5-4CA2-BCED-829EA54CAD41}" type="slidenum">
              <a:rPr lang="en-US" altLang="en-US" sz="1200" b="0" i="0">
                <a:solidFill>
                  <a:schemeClr val="tx1"/>
                </a:solidFill>
              </a:rPr>
              <a:pPr eaLnBrk="1" hangingPunct="1"/>
              <a:t>22</a:t>
            </a:fld>
            <a:endParaRPr lang="en-US" altLang="en-US" sz="1200" b="0" i="0">
              <a:solidFill>
                <a:schemeClr val="tx1"/>
              </a:solidFill>
            </a:endParaRPr>
          </a:p>
        </p:txBody>
      </p:sp>
      <p:sp>
        <p:nvSpPr>
          <p:cNvPr id="15565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45325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AA7EFAF-DAF2-4E88-8A5D-E84E6966C83D}" type="slidenum">
              <a:rPr lang="en-US" altLang="en-US" sz="1200" b="0" i="0">
                <a:solidFill>
                  <a:schemeClr val="tx1"/>
                </a:solidFill>
              </a:rPr>
              <a:pPr eaLnBrk="1" hangingPunct="1"/>
              <a:t>23</a:t>
            </a:fld>
            <a:endParaRPr lang="en-US" altLang="en-US" sz="1200" b="0" i="0">
              <a:solidFill>
                <a:schemeClr val="tx1"/>
              </a:solidFill>
            </a:endParaRPr>
          </a:p>
        </p:txBody>
      </p:sp>
      <p:sp>
        <p:nvSpPr>
          <p:cNvPr id="15667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smtClean="0">
                <a:latin typeface="Arial" panose="020B0604020202020204" pitchFamily="34" charset="0"/>
              </a:rPr>
              <a:t>Most prokaryotes reproduce by binary fission, producing two identical “daughter” cells.  Photo Credit: </a:t>
            </a:r>
            <a:r>
              <a:rPr lang="en-US" altLang="en-US" i="1" smtClean="0">
                <a:latin typeface="Arial" panose="020B0604020202020204" pitchFamily="34" charset="0"/>
              </a:rPr>
              <a:t>©Dr. Dennis Kunkel/Phototake</a:t>
            </a:r>
            <a:endParaRPr lang="en-US" altLang="en-US" smtClean="0">
              <a:latin typeface="Arial" panose="020B0604020202020204" pitchFamily="34" charset="0"/>
            </a:endParaRPr>
          </a:p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46030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88D7724-E3D7-43AF-9FD0-510322CE8DB9}" type="slidenum">
              <a:rPr lang="en-US" altLang="en-US" sz="1200" b="0" i="0">
                <a:solidFill>
                  <a:schemeClr val="tx1"/>
                </a:solidFill>
              </a:rPr>
              <a:pPr eaLnBrk="1" hangingPunct="1"/>
              <a:t>24</a:t>
            </a:fld>
            <a:endParaRPr lang="en-US" altLang="en-US" sz="1200" b="0" i="0">
              <a:solidFill>
                <a:schemeClr val="tx1"/>
              </a:solidFill>
            </a:endParaRPr>
          </a:p>
        </p:txBody>
      </p:sp>
      <p:sp>
        <p:nvSpPr>
          <p:cNvPr id="15769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06492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4EE365C-A677-41FB-AB66-402CD88AD747}" type="slidenum">
              <a:rPr lang="en-US" altLang="en-US" sz="1200" b="0" i="0">
                <a:solidFill>
                  <a:schemeClr val="tx1"/>
                </a:solidFill>
              </a:rPr>
              <a:pPr eaLnBrk="1" hangingPunct="1"/>
              <a:t>25</a:t>
            </a:fld>
            <a:endParaRPr lang="en-US" altLang="en-US" sz="1200" b="0" i="0">
              <a:solidFill>
                <a:schemeClr val="tx1"/>
              </a:solidFill>
            </a:endParaRPr>
          </a:p>
        </p:txBody>
      </p:sp>
      <p:sp>
        <p:nvSpPr>
          <p:cNvPr id="15872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smtClean="0">
                <a:latin typeface="Arial" panose="020B0604020202020204" pitchFamily="34" charset="0"/>
              </a:rPr>
              <a:t>Some prokaryotes take part in conjugation, in which genetic information is transferred from one cell to another by way of a hollow bridge. Photo Credit: </a:t>
            </a:r>
            <a:r>
              <a:rPr lang="en-US" altLang="en-US" i="1" smtClean="0">
                <a:latin typeface="Arial" panose="020B0604020202020204" pitchFamily="34" charset="0"/>
              </a:rPr>
              <a:t>©Dr.Dennis Kunkel/Phototake</a:t>
            </a:r>
            <a:endParaRPr lang="en-US" altLang="en-US" smtClean="0">
              <a:latin typeface="Arial" panose="020B0604020202020204" pitchFamily="34" charset="0"/>
            </a:endParaRPr>
          </a:p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885929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0A6AF658-009D-4623-8B63-BFB196C4C7D7}" type="slidenum">
              <a:rPr lang="en-US" altLang="en-US" sz="1200" b="0" i="0">
                <a:solidFill>
                  <a:schemeClr val="tx1"/>
                </a:solidFill>
              </a:rPr>
              <a:pPr eaLnBrk="1" hangingPunct="1"/>
              <a:t>26</a:t>
            </a:fld>
            <a:endParaRPr lang="en-US" altLang="en-US" sz="1200" b="0" i="0">
              <a:solidFill>
                <a:schemeClr val="tx1"/>
              </a:solidFill>
            </a:endParaRPr>
          </a:p>
        </p:txBody>
      </p:sp>
      <p:sp>
        <p:nvSpPr>
          <p:cNvPr id="15974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4915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8B087FF3-43B7-41B5-845D-E38F27218A25}" type="slidenum">
              <a:rPr lang="en-US" altLang="en-US" sz="1200" b="0" i="0">
                <a:solidFill>
                  <a:schemeClr val="tx1"/>
                </a:solidFill>
              </a:rPr>
              <a:pPr eaLnBrk="1" hangingPunct="1"/>
              <a:t>27</a:t>
            </a:fld>
            <a:endParaRPr lang="en-US" altLang="en-US" sz="1200" b="0" i="0">
              <a:solidFill>
                <a:schemeClr val="tx1"/>
              </a:solidFill>
            </a:endParaRPr>
          </a:p>
        </p:txBody>
      </p:sp>
      <p:sp>
        <p:nvSpPr>
          <p:cNvPr id="16077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smtClean="0">
                <a:latin typeface="Arial" panose="020B0604020202020204" pitchFamily="34" charset="0"/>
              </a:rPr>
              <a:t>Some prokaryotes produce endospores, which allow them to withstand harsh conditions. Credit: </a:t>
            </a:r>
            <a:r>
              <a:rPr lang="en-US" altLang="en-US" i="1" smtClean="0">
                <a:latin typeface="Arial" panose="020B0604020202020204" pitchFamily="34" charset="0"/>
              </a:rPr>
              <a:t>©A. B. Dowsett/Science Photo Library/Photo Researchers, Inc.</a:t>
            </a:r>
            <a:endParaRPr lang="en-US" altLang="en-US" smtClean="0">
              <a:latin typeface="Arial" panose="020B0604020202020204" pitchFamily="34" charset="0"/>
            </a:endParaRPr>
          </a:p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6793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BA280EF0-573E-4270-AB74-1CE98D58D5B5}" type="slidenum">
              <a:rPr lang="en-US" altLang="en-US" sz="1200" b="0" i="0">
                <a:solidFill>
                  <a:schemeClr val="tx1"/>
                </a:solidFill>
              </a:rPr>
              <a:pPr eaLnBrk="1" hangingPunct="1"/>
              <a:t>28</a:t>
            </a:fld>
            <a:endParaRPr lang="en-US" altLang="en-US" sz="1200" b="0" i="0">
              <a:solidFill>
                <a:schemeClr val="tx1"/>
              </a:solidFill>
            </a:endParaRPr>
          </a:p>
        </p:txBody>
      </p:sp>
      <p:sp>
        <p:nvSpPr>
          <p:cNvPr id="16179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570253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59D4E6D6-609A-4004-BC05-DC21E3D0DB98}" type="slidenum">
              <a:rPr lang="en-US" altLang="en-US" sz="1200" b="0" i="0">
                <a:solidFill>
                  <a:schemeClr val="tx1"/>
                </a:solidFill>
              </a:rPr>
              <a:pPr eaLnBrk="1" hangingPunct="1"/>
              <a:t>29</a:t>
            </a:fld>
            <a:endParaRPr lang="en-US" altLang="en-US" sz="1200" b="0" i="0">
              <a:solidFill>
                <a:schemeClr val="tx1"/>
              </a:solidFill>
            </a:endParaRPr>
          </a:p>
        </p:txBody>
      </p:sp>
      <p:sp>
        <p:nvSpPr>
          <p:cNvPr id="16281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05473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879B012C-A777-42CD-BC7D-65C2E253A756}" type="slidenum">
              <a:rPr lang="en-US" altLang="en-US" sz="1200" b="0" i="0">
                <a:solidFill>
                  <a:schemeClr val="tx1"/>
                </a:solidFill>
              </a:rPr>
              <a:pPr eaLnBrk="1" hangingPunct="1"/>
              <a:t>3</a:t>
            </a:fld>
            <a:endParaRPr lang="en-US" altLang="en-US" sz="1200" b="0" i="0">
              <a:solidFill>
                <a:schemeClr val="tx1"/>
              </a:solidFill>
            </a:endParaRPr>
          </a:p>
        </p:txBody>
      </p:sp>
      <p:sp>
        <p:nvSpPr>
          <p:cNvPr id="13619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507328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562694B8-2F70-4877-B39C-91E6CDFDE977}" type="slidenum">
              <a:rPr lang="en-US" altLang="en-US" sz="1200" b="0" i="0">
                <a:solidFill>
                  <a:schemeClr val="tx1"/>
                </a:solidFill>
              </a:rPr>
              <a:pPr eaLnBrk="1" hangingPunct="1"/>
              <a:t>30</a:t>
            </a:fld>
            <a:endParaRPr lang="en-US" altLang="en-US" sz="1200" b="0" i="0">
              <a:solidFill>
                <a:schemeClr val="tx1"/>
              </a:solidFill>
            </a:endParaRPr>
          </a:p>
        </p:txBody>
      </p:sp>
      <p:sp>
        <p:nvSpPr>
          <p:cNvPr id="16384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780658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37827A2-CC2F-4E12-BA1B-42E67B1D4892}" type="slidenum">
              <a:rPr lang="en-US" altLang="en-US" sz="1200" b="0" i="0">
                <a:solidFill>
                  <a:schemeClr val="tx1"/>
                </a:solidFill>
              </a:rPr>
              <a:pPr eaLnBrk="1" hangingPunct="1"/>
              <a:t>31</a:t>
            </a:fld>
            <a:endParaRPr lang="en-US" altLang="en-US" sz="1200" b="0" i="0">
              <a:solidFill>
                <a:schemeClr val="tx1"/>
              </a:solidFill>
            </a:endParaRPr>
          </a:p>
        </p:txBody>
      </p:sp>
      <p:sp>
        <p:nvSpPr>
          <p:cNvPr id="16486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018828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CCB3FCD8-991A-4B39-A71F-18F319A6E778}" type="slidenum">
              <a:rPr lang="en-US" altLang="en-US" sz="1200" b="0" i="0">
                <a:solidFill>
                  <a:schemeClr val="tx1"/>
                </a:solidFill>
              </a:rPr>
              <a:pPr eaLnBrk="1" hangingPunct="1"/>
              <a:t>32</a:t>
            </a:fld>
            <a:endParaRPr lang="en-US" altLang="en-US" sz="1200" b="0" i="0">
              <a:solidFill>
                <a:schemeClr val="tx1"/>
              </a:solidFill>
            </a:endParaRPr>
          </a:p>
        </p:txBody>
      </p:sp>
      <p:sp>
        <p:nvSpPr>
          <p:cNvPr id="165891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5892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169" tIns="45084" rIns="90169" bIns="45084"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25296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7518084F-20A4-4D9E-9519-EF1E7A4CC470}" type="slidenum">
              <a:rPr lang="en-US" altLang="en-US" sz="1200" b="0" i="0">
                <a:solidFill>
                  <a:schemeClr val="tx1"/>
                </a:solidFill>
              </a:rPr>
              <a:pPr eaLnBrk="1" hangingPunct="1"/>
              <a:t>33</a:t>
            </a:fld>
            <a:endParaRPr lang="en-US" altLang="en-US" sz="1200" b="0" i="0">
              <a:solidFill>
                <a:schemeClr val="tx1"/>
              </a:solidFill>
            </a:endParaRPr>
          </a:p>
        </p:txBody>
      </p:sp>
      <p:sp>
        <p:nvSpPr>
          <p:cNvPr id="166915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6916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169" tIns="45084" rIns="90169" bIns="45084"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334531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7B119921-6829-4FF6-A926-5F56756EB191}" type="slidenum">
              <a:rPr lang="en-US" altLang="en-US" sz="1200" b="0" i="0">
                <a:solidFill>
                  <a:schemeClr val="tx1"/>
                </a:solidFill>
              </a:rPr>
              <a:pPr eaLnBrk="1" hangingPunct="1"/>
              <a:t>34</a:t>
            </a:fld>
            <a:endParaRPr lang="en-US" altLang="en-US" sz="1200" b="0" i="0">
              <a:solidFill>
                <a:schemeClr val="tx1"/>
              </a:solidFill>
            </a:endParaRPr>
          </a:p>
        </p:txBody>
      </p:sp>
      <p:sp>
        <p:nvSpPr>
          <p:cNvPr id="167939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7940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169" tIns="45084" rIns="90169" bIns="45084"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93842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B06EC84C-B14E-4B15-9293-97566A4BFEE9}" type="slidenum">
              <a:rPr lang="en-US" altLang="en-US" sz="1200" b="0" i="0">
                <a:solidFill>
                  <a:schemeClr val="tx1"/>
                </a:solidFill>
              </a:rPr>
              <a:pPr eaLnBrk="1" hangingPunct="1"/>
              <a:t>35</a:t>
            </a:fld>
            <a:endParaRPr lang="en-US" altLang="en-US" sz="1200" b="0" i="0">
              <a:solidFill>
                <a:schemeClr val="tx1"/>
              </a:solidFill>
            </a:endParaRPr>
          </a:p>
        </p:txBody>
      </p:sp>
      <p:sp>
        <p:nvSpPr>
          <p:cNvPr id="168963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8964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169" tIns="45084" rIns="90169" bIns="45084"/>
          <a:lstStyle/>
          <a:p>
            <a:pPr eaLnBrk="1" hangingPunct="1"/>
            <a:r>
              <a:rPr lang="en-US" altLang="en-US" smtClean="0">
                <a:latin typeface="Arial" panose="020B0604020202020204" pitchFamily="34" charset="0"/>
              </a:rPr>
              <a:t>Viruses come in a wide variety of sizes and shapes. </a:t>
            </a:r>
            <a:r>
              <a:rPr lang="en-US" altLang="en-US" b="1" smtClean="0">
                <a:latin typeface="Arial" panose="020B0604020202020204" pitchFamily="34" charset="0"/>
              </a:rPr>
              <a:t>A typical virus is composed of a core of either DNA or RNA, which is surrounded by a protein coat, or capsid.</a:t>
            </a:r>
          </a:p>
          <a:p>
            <a:pPr eaLnBrk="1" hangingPunct="1"/>
            <a:r>
              <a:rPr lang="en-US" altLang="en-US" smtClean="0">
                <a:latin typeface="Arial" panose="020B0604020202020204" pitchFamily="34" charset="0"/>
              </a:rPr>
              <a:t>Photo Credits: </a:t>
            </a:r>
            <a:r>
              <a:rPr lang="en-US" altLang="en-US" i="1" smtClean="0">
                <a:latin typeface="Arial" panose="020B0604020202020204" pitchFamily="34" charset="0"/>
              </a:rPr>
              <a:t>l. ©M.Wurtz/Biozentrum, University of Basel/Science Photo Library/Photo Researchers, Inc. m. ©Dr. O. Bradfute/Peter Arnold, Inc. r. ©National Institute for Biological Standards and</a:t>
            </a:r>
          </a:p>
          <a:p>
            <a:pPr eaLnBrk="1" hangingPunct="1"/>
            <a:r>
              <a:rPr lang="en-US" altLang="en-US" i="1" smtClean="0">
                <a:latin typeface="Arial" panose="020B0604020202020204" pitchFamily="34" charset="0"/>
              </a:rPr>
              <a:t>Control, England/Photo Researchers, Inc.</a:t>
            </a:r>
            <a:endParaRPr lang="en-US" altLang="en-US" smtClean="0">
              <a:latin typeface="Arial" panose="020B0604020202020204" pitchFamily="34" charset="0"/>
            </a:endParaRPr>
          </a:p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456005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22A70EC1-2CA1-4E31-9B90-A4FBD0BCFA57}" type="slidenum">
              <a:rPr lang="en-US" altLang="en-US" sz="1200" b="0" i="0">
                <a:solidFill>
                  <a:schemeClr val="tx1"/>
                </a:solidFill>
              </a:rPr>
              <a:pPr eaLnBrk="1" hangingPunct="1"/>
              <a:t>36</a:t>
            </a:fld>
            <a:endParaRPr lang="en-US" altLang="en-US" sz="1200" b="0" i="0">
              <a:solidFill>
                <a:schemeClr val="tx1"/>
              </a:solidFill>
            </a:endParaRPr>
          </a:p>
        </p:txBody>
      </p:sp>
      <p:sp>
        <p:nvSpPr>
          <p:cNvPr id="169987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9988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169" tIns="45084" rIns="90169" bIns="45084"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045644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83C0FD0F-9C29-482C-A33B-D041DF6F532C}" type="slidenum">
              <a:rPr lang="en-US" altLang="en-US" sz="1200" b="0" i="0">
                <a:solidFill>
                  <a:schemeClr val="tx1"/>
                </a:solidFill>
              </a:rPr>
              <a:pPr eaLnBrk="1" hangingPunct="1"/>
              <a:t>37</a:t>
            </a:fld>
            <a:endParaRPr lang="en-US" altLang="en-US" sz="1200" b="0" i="0">
              <a:solidFill>
                <a:schemeClr val="tx1"/>
              </a:solidFill>
            </a:endParaRPr>
          </a:p>
        </p:txBody>
      </p:sp>
      <p:sp>
        <p:nvSpPr>
          <p:cNvPr id="171011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1012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169" tIns="45084" rIns="90169" bIns="45084"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944690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4AC825AE-4A97-499A-B094-4220B2D3625B}" type="slidenum">
              <a:rPr lang="en-US" altLang="en-US" sz="1200" b="0" i="0">
                <a:solidFill>
                  <a:schemeClr val="tx1"/>
                </a:solidFill>
              </a:rPr>
              <a:pPr eaLnBrk="1" hangingPunct="1"/>
              <a:t>38</a:t>
            </a:fld>
            <a:endParaRPr lang="en-US" altLang="en-US" sz="1200" b="0" i="0">
              <a:solidFill>
                <a:schemeClr val="tx1"/>
              </a:solidFill>
            </a:endParaRPr>
          </a:p>
        </p:txBody>
      </p:sp>
      <p:sp>
        <p:nvSpPr>
          <p:cNvPr id="172035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2036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169" tIns="45084" rIns="90169" bIns="45084"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374811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FC7C172-93A6-4A15-A6B0-958CC1FF3124}" type="slidenum">
              <a:rPr lang="en-US" altLang="en-US" sz="1200" b="0" i="0">
                <a:solidFill>
                  <a:schemeClr val="tx1"/>
                </a:solidFill>
              </a:rPr>
              <a:pPr eaLnBrk="1" hangingPunct="1"/>
              <a:t>39</a:t>
            </a:fld>
            <a:endParaRPr lang="en-US" altLang="en-US" sz="1200" b="0" i="0">
              <a:solidFill>
                <a:schemeClr val="tx1"/>
              </a:solidFill>
            </a:endParaRPr>
          </a:p>
        </p:txBody>
      </p:sp>
      <p:sp>
        <p:nvSpPr>
          <p:cNvPr id="173059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3060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169" tIns="45084" rIns="90169" bIns="45084"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71515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02216F1-6F74-4492-B396-7F62AF5F153A}" type="slidenum">
              <a:rPr lang="en-US" altLang="en-US" sz="1200" b="0" i="0">
                <a:solidFill>
                  <a:schemeClr val="tx1"/>
                </a:solidFill>
              </a:rPr>
              <a:pPr eaLnBrk="1" hangingPunct="1"/>
              <a:t>4</a:t>
            </a:fld>
            <a:endParaRPr lang="en-US" altLang="en-US" sz="1200" b="0" i="0">
              <a:solidFill>
                <a:schemeClr val="tx1"/>
              </a:solidFill>
            </a:endParaRPr>
          </a:p>
        </p:txBody>
      </p:sp>
      <p:sp>
        <p:nvSpPr>
          <p:cNvPr id="13721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648933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E3D7BDC-6416-4456-8176-30D76EBD4E76}" type="slidenum">
              <a:rPr lang="en-US" altLang="en-US" sz="1200" b="0" i="0">
                <a:solidFill>
                  <a:schemeClr val="tx1"/>
                </a:solidFill>
              </a:rPr>
              <a:pPr eaLnBrk="1" hangingPunct="1"/>
              <a:t>40</a:t>
            </a:fld>
            <a:endParaRPr lang="en-US" altLang="en-US" sz="1200" b="0" i="0">
              <a:solidFill>
                <a:schemeClr val="tx1"/>
              </a:solidFill>
            </a:endParaRPr>
          </a:p>
        </p:txBody>
      </p:sp>
      <p:sp>
        <p:nvSpPr>
          <p:cNvPr id="174083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4084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169" tIns="45084" rIns="90169" bIns="45084"/>
          <a:lstStyle/>
          <a:p>
            <a:pPr eaLnBrk="1" hangingPunct="1"/>
            <a:r>
              <a:rPr lang="en-US" altLang="en-US" smtClean="0">
                <a:latin typeface="Arial" panose="020B0604020202020204" pitchFamily="34" charset="0"/>
              </a:rPr>
              <a:t>Bacteriophage may infect cells in two ways: lytic infection and lysogenic infection.</a:t>
            </a:r>
          </a:p>
        </p:txBody>
      </p:sp>
    </p:spTree>
    <p:extLst>
      <p:ext uri="{BB962C8B-B14F-4D97-AF65-F5344CB8AC3E}">
        <p14:creationId xmlns:p14="http://schemas.microsoft.com/office/powerpoint/2010/main" val="339672199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647F3A91-839A-428D-8E4D-55684F50E592}" type="slidenum">
              <a:rPr lang="en-US" altLang="en-US" sz="1200" b="0" i="0">
                <a:solidFill>
                  <a:schemeClr val="tx1"/>
                </a:solidFill>
              </a:rPr>
              <a:pPr eaLnBrk="1" hangingPunct="1"/>
              <a:t>41</a:t>
            </a:fld>
            <a:endParaRPr lang="en-US" altLang="en-US" sz="1200" b="0" i="0">
              <a:solidFill>
                <a:schemeClr val="tx1"/>
              </a:solidFill>
            </a:endParaRPr>
          </a:p>
        </p:txBody>
      </p:sp>
      <p:sp>
        <p:nvSpPr>
          <p:cNvPr id="175107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5108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169" tIns="45084" rIns="90169" bIns="45084"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815379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D2F8D7C6-6FB4-4B67-A23F-344868642313}" type="slidenum">
              <a:rPr lang="en-US" altLang="en-US" sz="1200" b="0" i="0">
                <a:solidFill>
                  <a:schemeClr val="tx1"/>
                </a:solidFill>
              </a:rPr>
              <a:pPr eaLnBrk="1" hangingPunct="1"/>
              <a:t>42</a:t>
            </a:fld>
            <a:endParaRPr lang="en-US" altLang="en-US" sz="1200" b="0" i="0">
              <a:solidFill>
                <a:schemeClr val="tx1"/>
              </a:solidFill>
            </a:endParaRPr>
          </a:p>
        </p:txBody>
      </p:sp>
      <p:sp>
        <p:nvSpPr>
          <p:cNvPr id="176131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6132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169" tIns="45084" rIns="90169" bIns="45084"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457322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17607AC-B048-4385-B037-8B56C123B85C}" type="slidenum">
              <a:rPr lang="en-US" altLang="en-US" sz="1200" b="0" i="0">
                <a:solidFill>
                  <a:schemeClr val="tx1"/>
                </a:solidFill>
              </a:rPr>
              <a:pPr eaLnBrk="1" hangingPunct="1"/>
              <a:t>43</a:t>
            </a:fld>
            <a:endParaRPr lang="en-US" altLang="en-US" sz="1200" b="0" i="0">
              <a:solidFill>
                <a:schemeClr val="tx1"/>
              </a:solidFill>
            </a:endParaRPr>
          </a:p>
        </p:txBody>
      </p:sp>
      <p:sp>
        <p:nvSpPr>
          <p:cNvPr id="177155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7156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169" tIns="45084" rIns="90169" bIns="45084"/>
          <a:lstStyle/>
          <a:p>
            <a:pPr eaLnBrk="1" hangingPunct="1"/>
            <a:r>
              <a:rPr lang="en-US" altLang="en-US" smtClean="0">
                <a:latin typeface="Arial" panose="020B0604020202020204" pitchFamily="34" charset="0"/>
              </a:rPr>
              <a:t>Bacteriophage may infect cells in two ways: lytic infection and lysogenic infection.</a:t>
            </a:r>
          </a:p>
        </p:txBody>
      </p:sp>
    </p:spTree>
    <p:extLst>
      <p:ext uri="{BB962C8B-B14F-4D97-AF65-F5344CB8AC3E}">
        <p14:creationId xmlns:p14="http://schemas.microsoft.com/office/powerpoint/2010/main" val="288913836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291D0942-A31E-408A-B208-FA146B26783B}" type="slidenum">
              <a:rPr lang="en-US" altLang="en-US" sz="1200" b="0" i="0">
                <a:solidFill>
                  <a:schemeClr val="tx1"/>
                </a:solidFill>
              </a:rPr>
              <a:pPr eaLnBrk="1" hangingPunct="1"/>
              <a:t>44</a:t>
            </a:fld>
            <a:endParaRPr lang="en-US" altLang="en-US" sz="1200" b="0" i="0">
              <a:solidFill>
                <a:schemeClr val="tx1"/>
              </a:solidFill>
            </a:endParaRPr>
          </a:p>
        </p:txBody>
      </p:sp>
      <p:sp>
        <p:nvSpPr>
          <p:cNvPr id="178179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8180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169" tIns="45084" rIns="90169" bIns="45084"/>
          <a:lstStyle/>
          <a:p>
            <a:pPr eaLnBrk="1" hangingPunct="1"/>
            <a:r>
              <a:rPr lang="en-US" altLang="en-US" smtClean="0">
                <a:latin typeface="Arial" panose="020B0604020202020204" pitchFamily="34" charset="0"/>
              </a:rPr>
              <a:t>Bacteriophage may infect cells in two ways: lytic infection and lysogenic infection.</a:t>
            </a:r>
          </a:p>
        </p:txBody>
      </p:sp>
    </p:spTree>
    <p:extLst>
      <p:ext uri="{BB962C8B-B14F-4D97-AF65-F5344CB8AC3E}">
        <p14:creationId xmlns:p14="http://schemas.microsoft.com/office/powerpoint/2010/main" val="52853700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6E51410-12F3-4C8C-8739-AF70EC607BCA}" type="slidenum">
              <a:rPr lang="en-US" altLang="en-US" sz="1200" b="0" i="0">
                <a:solidFill>
                  <a:schemeClr val="tx1"/>
                </a:solidFill>
              </a:rPr>
              <a:pPr eaLnBrk="1" hangingPunct="1"/>
              <a:t>45</a:t>
            </a:fld>
            <a:endParaRPr lang="en-US" altLang="en-US" sz="1200" b="0" i="0">
              <a:solidFill>
                <a:schemeClr val="tx1"/>
              </a:solidFill>
            </a:endParaRPr>
          </a:p>
        </p:txBody>
      </p:sp>
      <p:sp>
        <p:nvSpPr>
          <p:cNvPr id="179203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9204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169" tIns="45084" rIns="90169" bIns="45084"/>
          <a:lstStyle/>
          <a:p>
            <a:pPr eaLnBrk="1" hangingPunct="1"/>
            <a:r>
              <a:rPr lang="en-US" altLang="en-US" smtClean="0">
                <a:latin typeface="Arial" panose="020B0604020202020204" pitchFamily="34" charset="0"/>
              </a:rPr>
              <a:t>Bacteriophage may infect cells in two ways: lytic infection and lysogenic infection.</a:t>
            </a:r>
          </a:p>
        </p:txBody>
      </p:sp>
    </p:spTree>
    <p:extLst>
      <p:ext uri="{BB962C8B-B14F-4D97-AF65-F5344CB8AC3E}">
        <p14:creationId xmlns:p14="http://schemas.microsoft.com/office/powerpoint/2010/main" val="150966495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5B3BE7D5-049B-431B-A849-AA78779AD9B8}" type="slidenum">
              <a:rPr lang="en-US" altLang="en-US" sz="1200" b="0" i="0">
                <a:solidFill>
                  <a:schemeClr val="tx1"/>
                </a:solidFill>
              </a:rPr>
              <a:pPr eaLnBrk="1" hangingPunct="1"/>
              <a:t>46</a:t>
            </a:fld>
            <a:endParaRPr lang="en-US" altLang="en-US" sz="1200" b="0" i="0">
              <a:solidFill>
                <a:schemeClr val="tx1"/>
              </a:solidFill>
            </a:endParaRPr>
          </a:p>
        </p:txBody>
      </p:sp>
      <p:sp>
        <p:nvSpPr>
          <p:cNvPr id="180227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0228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169" tIns="45084" rIns="90169" bIns="45084"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388176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6D45E178-473A-4E63-84CF-9A8E03E2C756}" type="slidenum">
              <a:rPr lang="en-US" altLang="en-US" sz="1200" b="0" i="0">
                <a:solidFill>
                  <a:schemeClr val="tx1"/>
                </a:solidFill>
              </a:rPr>
              <a:pPr eaLnBrk="1" hangingPunct="1"/>
              <a:t>47</a:t>
            </a:fld>
            <a:endParaRPr lang="en-US" altLang="en-US" sz="1200" b="0" i="0">
              <a:solidFill>
                <a:schemeClr val="tx1"/>
              </a:solidFill>
            </a:endParaRPr>
          </a:p>
        </p:txBody>
      </p:sp>
      <p:sp>
        <p:nvSpPr>
          <p:cNvPr id="181251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1252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169" tIns="45084" rIns="90169" bIns="45084"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426186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87C3A29-970B-43D2-BEFC-2AA8AA5C833D}" type="slidenum">
              <a:rPr lang="en-US" altLang="en-US" sz="1200" b="0" i="0">
                <a:solidFill>
                  <a:schemeClr val="tx1"/>
                </a:solidFill>
              </a:rPr>
              <a:pPr eaLnBrk="1" hangingPunct="1"/>
              <a:t>48</a:t>
            </a:fld>
            <a:endParaRPr lang="en-US" altLang="en-US" sz="1200" b="0" i="0">
              <a:solidFill>
                <a:schemeClr val="tx1"/>
              </a:solidFill>
            </a:endParaRPr>
          </a:p>
        </p:txBody>
      </p:sp>
      <p:sp>
        <p:nvSpPr>
          <p:cNvPr id="182275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2276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169" tIns="45084" rIns="90169" bIns="45084"/>
          <a:lstStyle/>
          <a:p>
            <a:pPr eaLnBrk="1" hangingPunct="1"/>
            <a:r>
              <a:rPr lang="en-US" altLang="en-US" smtClean="0">
                <a:latin typeface="Arial" panose="020B0604020202020204" pitchFamily="34" charset="0"/>
              </a:rPr>
              <a:t>Bacteriophage may infect cells in two ways: lytic infection and lysogenic infection.</a:t>
            </a:r>
          </a:p>
        </p:txBody>
      </p:sp>
    </p:spTree>
    <p:extLst>
      <p:ext uri="{BB962C8B-B14F-4D97-AF65-F5344CB8AC3E}">
        <p14:creationId xmlns:p14="http://schemas.microsoft.com/office/powerpoint/2010/main" val="143468912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B9F97FFE-AE81-4071-A7CE-B5EFEA0087D2}" type="slidenum">
              <a:rPr lang="en-US" altLang="en-US" sz="1200" b="0" i="0">
                <a:solidFill>
                  <a:schemeClr val="tx1"/>
                </a:solidFill>
              </a:rPr>
              <a:pPr eaLnBrk="1" hangingPunct="1"/>
              <a:t>49</a:t>
            </a:fld>
            <a:endParaRPr lang="en-US" altLang="en-US" sz="1200" b="0" i="0">
              <a:solidFill>
                <a:schemeClr val="tx1"/>
              </a:solidFill>
            </a:endParaRPr>
          </a:p>
        </p:txBody>
      </p:sp>
      <p:sp>
        <p:nvSpPr>
          <p:cNvPr id="183299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3300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169" tIns="45084" rIns="90169" bIns="45084"/>
          <a:lstStyle/>
          <a:p>
            <a:pPr eaLnBrk="1" hangingPunct="1"/>
            <a:r>
              <a:rPr lang="en-US" altLang="en-US" smtClean="0">
                <a:latin typeface="Arial" panose="020B0604020202020204" pitchFamily="34" charset="0"/>
              </a:rPr>
              <a:t>Bacteriophage may infect cells in two ways: lytic infection and lysogenic infection.</a:t>
            </a:r>
          </a:p>
        </p:txBody>
      </p:sp>
    </p:spTree>
    <p:extLst>
      <p:ext uri="{BB962C8B-B14F-4D97-AF65-F5344CB8AC3E}">
        <p14:creationId xmlns:p14="http://schemas.microsoft.com/office/powerpoint/2010/main" val="30174062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255173F3-CC36-48F5-A718-FEDB4557DD60}" type="slidenum">
              <a:rPr lang="en-US" altLang="en-US" sz="1200" b="0" i="0">
                <a:solidFill>
                  <a:schemeClr val="tx1"/>
                </a:solidFill>
              </a:rPr>
              <a:pPr eaLnBrk="1" hangingPunct="1"/>
              <a:t>5</a:t>
            </a:fld>
            <a:endParaRPr lang="en-US" altLang="en-US" sz="1200" b="0" i="0">
              <a:solidFill>
                <a:schemeClr val="tx1"/>
              </a:solidFill>
            </a:endParaRPr>
          </a:p>
        </p:txBody>
      </p:sp>
      <p:sp>
        <p:nvSpPr>
          <p:cNvPr id="13824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smtClean="0">
                <a:latin typeface="Arial" panose="020B0604020202020204" pitchFamily="34" charset="0"/>
              </a:rPr>
              <a:t>A bacterium such as </a:t>
            </a:r>
            <a:r>
              <a:rPr lang="en-US" altLang="en-US" i="1" smtClean="0">
                <a:latin typeface="Arial" panose="020B0604020202020204" pitchFamily="34" charset="0"/>
              </a:rPr>
              <a:t>E. coli </a:t>
            </a:r>
            <a:r>
              <a:rPr lang="en-US" altLang="en-US" smtClean="0">
                <a:latin typeface="Arial" panose="020B0604020202020204" pitchFamily="34" charset="0"/>
              </a:rPr>
              <a:t>has the basic structure typical of most prokaryotes: cell wall, cell membrane, and cytoplasm. Some prokaryotes have flagella that they use for movement. The pili are involved in cell-to-cell contact. </a:t>
            </a:r>
            <a:r>
              <a:rPr lang="en-US" altLang="en-US" b="1" smtClean="0">
                <a:latin typeface="Arial" panose="020B0604020202020204" pitchFamily="34" charset="0"/>
              </a:rPr>
              <a:t>The cell walls of eubacteria contain peptidoglycan.</a:t>
            </a:r>
            <a:endParaRPr lang="en-US" altLang="en-US" smtClean="0">
              <a:latin typeface="Arial" panose="020B0604020202020204" pitchFamily="34" charset="0"/>
            </a:endParaRPr>
          </a:p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376662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CBD8E39-395D-4A59-B10A-DD1F57890E91}" type="slidenum">
              <a:rPr lang="en-US" altLang="en-US" sz="1200" b="0" i="0">
                <a:solidFill>
                  <a:schemeClr val="tx1"/>
                </a:solidFill>
              </a:rPr>
              <a:pPr eaLnBrk="1" hangingPunct="1"/>
              <a:t>50</a:t>
            </a:fld>
            <a:endParaRPr lang="en-US" altLang="en-US" sz="1200" b="0" i="0">
              <a:solidFill>
                <a:schemeClr val="tx1"/>
              </a:solidFill>
            </a:endParaRPr>
          </a:p>
        </p:txBody>
      </p:sp>
      <p:sp>
        <p:nvSpPr>
          <p:cNvPr id="184323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24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169" tIns="45084" rIns="90169" bIns="45084"/>
          <a:lstStyle/>
          <a:p>
            <a:pPr eaLnBrk="1" hangingPunct="1"/>
            <a:r>
              <a:rPr lang="en-US" altLang="en-US" smtClean="0">
                <a:latin typeface="Arial" panose="020B0604020202020204" pitchFamily="34" charset="0"/>
              </a:rPr>
              <a:t>Bacteriophage may infect cells in two ways: lytic infection and lysogenic infection.</a:t>
            </a:r>
          </a:p>
        </p:txBody>
      </p:sp>
    </p:spTree>
    <p:extLst>
      <p:ext uri="{BB962C8B-B14F-4D97-AF65-F5344CB8AC3E}">
        <p14:creationId xmlns:p14="http://schemas.microsoft.com/office/powerpoint/2010/main" val="354748048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2B8B9387-2A34-405A-87C2-BE9EBC6D954E}" type="slidenum">
              <a:rPr lang="en-US" altLang="en-US" sz="1200" b="0" i="0">
                <a:solidFill>
                  <a:schemeClr val="tx1"/>
                </a:solidFill>
              </a:rPr>
              <a:pPr eaLnBrk="1" hangingPunct="1"/>
              <a:t>51</a:t>
            </a:fld>
            <a:endParaRPr lang="en-US" altLang="en-US" sz="1200" b="0" i="0">
              <a:solidFill>
                <a:schemeClr val="tx1"/>
              </a:solidFill>
            </a:endParaRPr>
          </a:p>
        </p:txBody>
      </p:sp>
      <p:sp>
        <p:nvSpPr>
          <p:cNvPr id="185347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5348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169" tIns="45084" rIns="90169" bIns="45084"/>
          <a:lstStyle/>
          <a:p>
            <a:pPr eaLnBrk="1" hangingPunct="1"/>
            <a:r>
              <a:rPr lang="en-US" altLang="en-US" smtClean="0">
                <a:latin typeface="Arial" panose="020B0604020202020204" pitchFamily="34" charset="0"/>
              </a:rPr>
              <a:t>Bacteriophage may infect cells in two ways: lytic infection and lysogenic infection.</a:t>
            </a:r>
          </a:p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070360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1D92FEF1-FA93-4F61-B29D-A0BE001355DD}" type="slidenum">
              <a:rPr lang="en-US" altLang="en-US" sz="1200" b="0" i="0">
                <a:solidFill>
                  <a:schemeClr val="tx1"/>
                </a:solidFill>
              </a:rPr>
              <a:pPr eaLnBrk="1" hangingPunct="1"/>
              <a:t>52</a:t>
            </a:fld>
            <a:endParaRPr lang="en-US" altLang="en-US" sz="1200" b="0" i="0">
              <a:solidFill>
                <a:schemeClr val="tx1"/>
              </a:solidFill>
            </a:endParaRPr>
          </a:p>
        </p:txBody>
      </p:sp>
      <p:sp>
        <p:nvSpPr>
          <p:cNvPr id="186371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6372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169" tIns="45084" rIns="90169" bIns="45084"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551488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71D8B6B2-F111-46F4-8649-4CB8E442D7A4}" type="slidenum">
              <a:rPr lang="en-US" altLang="en-US" sz="1200" b="0" i="0">
                <a:solidFill>
                  <a:schemeClr val="tx1"/>
                </a:solidFill>
              </a:rPr>
              <a:pPr eaLnBrk="1" hangingPunct="1"/>
              <a:t>53</a:t>
            </a:fld>
            <a:endParaRPr lang="en-US" altLang="en-US" sz="1200" b="0" i="0">
              <a:solidFill>
                <a:schemeClr val="tx1"/>
              </a:solidFill>
            </a:endParaRPr>
          </a:p>
        </p:txBody>
      </p:sp>
      <p:sp>
        <p:nvSpPr>
          <p:cNvPr id="187395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7396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169" tIns="45084" rIns="90169" bIns="45084"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65597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D9E0DCD1-C495-4014-BE24-B8198C8E248B}" type="slidenum">
              <a:rPr lang="en-US" altLang="en-US" sz="1200" b="0" i="0">
                <a:solidFill>
                  <a:schemeClr val="tx1"/>
                </a:solidFill>
              </a:rPr>
              <a:pPr eaLnBrk="1" hangingPunct="1"/>
              <a:t>54</a:t>
            </a:fld>
            <a:endParaRPr lang="en-US" altLang="en-US" sz="1200" b="0" i="0">
              <a:solidFill>
                <a:schemeClr val="tx1"/>
              </a:solidFill>
            </a:endParaRPr>
          </a:p>
        </p:txBody>
      </p:sp>
      <p:sp>
        <p:nvSpPr>
          <p:cNvPr id="188419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8420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169" tIns="45084" rIns="90169" bIns="45084"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898635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867D4EC8-159C-4078-8C62-98BE43242442}" type="slidenum">
              <a:rPr lang="en-US" altLang="en-US" sz="1200" b="0" i="0">
                <a:solidFill>
                  <a:schemeClr val="tx1"/>
                </a:solidFill>
              </a:rPr>
              <a:pPr eaLnBrk="1" hangingPunct="1"/>
              <a:t>55</a:t>
            </a:fld>
            <a:endParaRPr lang="en-US" altLang="en-US" sz="1200" b="0" i="0">
              <a:solidFill>
                <a:schemeClr val="tx1"/>
              </a:solidFill>
            </a:endParaRPr>
          </a:p>
        </p:txBody>
      </p:sp>
      <p:sp>
        <p:nvSpPr>
          <p:cNvPr id="189443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9444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169" tIns="45084" rIns="90169" bIns="45084"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867353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21B56E40-B455-44F0-938E-1FE34E3ED0CE}" type="slidenum">
              <a:rPr lang="en-US" altLang="en-US" sz="1200" b="0" i="0">
                <a:solidFill>
                  <a:schemeClr val="tx1"/>
                </a:solidFill>
              </a:rPr>
              <a:pPr eaLnBrk="1" hangingPunct="1"/>
              <a:t>56</a:t>
            </a:fld>
            <a:endParaRPr lang="en-US" altLang="en-US" sz="1200" b="0" i="0">
              <a:solidFill>
                <a:schemeClr val="tx1"/>
              </a:solidFill>
            </a:endParaRPr>
          </a:p>
        </p:txBody>
      </p:sp>
      <p:sp>
        <p:nvSpPr>
          <p:cNvPr id="190467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0468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169" tIns="45084" rIns="90169" bIns="45084"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883667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18247BC-8E54-446C-A6D7-4083FB8DC023}" type="slidenum">
              <a:rPr lang="en-US" altLang="en-US" sz="1200" b="0" i="0">
                <a:solidFill>
                  <a:schemeClr val="tx1"/>
                </a:solidFill>
              </a:rPr>
              <a:pPr eaLnBrk="1" hangingPunct="1"/>
              <a:t>57</a:t>
            </a:fld>
            <a:endParaRPr lang="en-US" altLang="en-US" sz="1200" b="0" i="0">
              <a:solidFill>
                <a:schemeClr val="tx1"/>
              </a:solidFill>
            </a:endParaRPr>
          </a:p>
        </p:txBody>
      </p:sp>
      <p:sp>
        <p:nvSpPr>
          <p:cNvPr id="191491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1492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mtClean="0">
                <a:latin typeface="Arial" panose="020B0604020202020204" pitchFamily="34" charset="0"/>
              </a:rPr>
              <a:t>Photo Credit: </a:t>
            </a:r>
            <a:r>
              <a:rPr lang="en-US" altLang="en-US" i="1" smtClean="0">
                <a:latin typeface="Arial" panose="020B0604020202020204" pitchFamily="34" charset="0"/>
              </a:rPr>
              <a:t>©National Institute for Biological Standards and Control, England/Photo Researchers, Inc.</a:t>
            </a:r>
            <a:endParaRPr lang="en-US" altLang="en-US" smtClean="0">
              <a:latin typeface="Arial" panose="020B0604020202020204" pitchFamily="34" charset="0"/>
            </a:endParaRPr>
          </a:p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966976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131CA80B-D8AB-4348-97BA-E8273F782873}" type="slidenum">
              <a:rPr lang="en-US" altLang="en-US" sz="1200" b="0" i="0">
                <a:solidFill>
                  <a:schemeClr val="tx1"/>
                </a:solidFill>
              </a:rPr>
              <a:pPr eaLnBrk="1" hangingPunct="1"/>
              <a:t>58</a:t>
            </a:fld>
            <a:endParaRPr lang="en-US" altLang="en-US" sz="1200" b="0" i="0">
              <a:solidFill>
                <a:schemeClr val="tx1"/>
              </a:solidFill>
            </a:endParaRPr>
          </a:p>
        </p:txBody>
      </p:sp>
      <p:sp>
        <p:nvSpPr>
          <p:cNvPr id="192515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2516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205729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6500C93E-A2A5-44EE-9333-E8DD7729C75A}" type="slidenum">
              <a:rPr lang="en-US" altLang="en-US" sz="1200" b="0" i="0">
                <a:solidFill>
                  <a:schemeClr val="tx1"/>
                </a:solidFill>
              </a:rPr>
              <a:pPr eaLnBrk="1" hangingPunct="1"/>
              <a:t>59</a:t>
            </a:fld>
            <a:endParaRPr lang="en-US" altLang="en-US" sz="1200" b="0" i="0">
              <a:solidFill>
                <a:schemeClr val="tx1"/>
              </a:solidFill>
            </a:endParaRPr>
          </a:p>
        </p:txBody>
      </p:sp>
      <p:sp>
        <p:nvSpPr>
          <p:cNvPr id="193539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3540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10379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BF336EA9-1D27-48EF-9705-5606D1BBCC20}" type="slidenum">
              <a:rPr lang="en-US" altLang="en-US" sz="1200" b="0" i="0">
                <a:solidFill>
                  <a:schemeClr val="tx1"/>
                </a:solidFill>
              </a:rPr>
              <a:pPr eaLnBrk="1" hangingPunct="1"/>
              <a:t>6</a:t>
            </a:fld>
            <a:endParaRPr lang="en-US" altLang="en-US" sz="1200" b="0" i="0">
              <a:solidFill>
                <a:schemeClr val="tx1"/>
              </a:solidFill>
            </a:endParaRPr>
          </a:p>
        </p:txBody>
      </p:sp>
      <p:sp>
        <p:nvSpPr>
          <p:cNvPr id="13926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729659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07D99B5-EB25-4345-841E-C84466233B6F}" type="slidenum">
              <a:rPr lang="en-US" altLang="en-US" sz="1200" b="0" i="0">
                <a:solidFill>
                  <a:schemeClr val="tx1"/>
                </a:solidFill>
              </a:rPr>
              <a:pPr eaLnBrk="1" hangingPunct="1"/>
              <a:t>60</a:t>
            </a:fld>
            <a:endParaRPr lang="en-US" altLang="en-US" sz="1200" b="0" i="0">
              <a:solidFill>
                <a:schemeClr val="tx1"/>
              </a:solidFill>
            </a:endParaRPr>
          </a:p>
        </p:txBody>
      </p:sp>
      <p:sp>
        <p:nvSpPr>
          <p:cNvPr id="194563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4564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503996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08A08B6F-0DAB-4726-8534-ED703DB69169}" type="slidenum">
              <a:rPr lang="en-US" altLang="en-US" sz="1200" b="0" i="0">
                <a:solidFill>
                  <a:schemeClr val="tx1"/>
                </a:solidFill>
              </a:rPr>
              <a:pPr eaLnBrk="1" hangingPunct="1"/>
              <a:t>61</a:t>
            </a:fld>
            <a:endParaRPr lang="en-US" altLang="en-US" sz="1200" b="0" i="0">
              <a:solidFill>
                <a:schemeClr val="tx1"/>
              </a:solidFill>
            </a:endParaRPr>
          </a:p>
        </p:txBody>
      </p:sp>
      <p:sp>
        <p:nvSpPr>
          <p:cNvPr id="195587" name="Rectangle 1026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5588" name="Rectangle 1027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mtClean="0">
                <a:latin typeface="Arial" panose="020B0604020202020204" pitchFamily="34" charset="0"/>
              </a:rPr>
              <a:t>Bacteria cause disease in the body. Some of the diseases caused by pathogenic bacteria are listed in the table.</a:t>
            </a:r>
          </a:p>
        </p:txBody>
      </p:sp>
    </p:spTree>
    <p:extLst>
      <p:ext uri="{BB962C8B-B14F-4D97-AF65-F5344CB8AC3E}">
        <p14:creationId xmlns:p14="http://schemas.microsoft.com/office/powerpoint/2010/main" val="94421485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10185455-875F-4C66-B532-F399E28A8BD2}" type="slidenum">
              <a:rPr lang="en-US" altLang="en-US" sz="1200" b="0" i="0">
                <a:solidFill>
                  <a:schemeClr val="tx1"/>
                </a:solidFill>
              </a:rPr>
              <a:pPr eaLnBrk="1" hangingPunct="1"/>
              <a:t>62</a:t>
            </a:fld>
            <a:endParaRPr lang="en-US" altLang="en-US" sz="1200" b="0" i="0">
              <a:solidFill>
                <a:schemeClr val="tx1"/>
              </a:solidFill>
            </a:endParaRPr>
          </a:p>
        </p:txBody>
      </p:sp>
      <p:sp>
        <p:nvSpPr>
          <p:cNvPr id="196611" name="Rectangle 1026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6612" name="Rectangle 1027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582587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5C2117C4-A916-44E4-82AE-5221370B16FA}" type="slidenum">
              <a:rPr lang="en-US" altLang="en-US" sz="1200" b="0" i="0">
                <a:solidFill>
                  <a:schemeClr val="tx1"/>
                </a:solidFill>
              </a:rPr>
              <a:pPr eaLnBrk="1" hangingPunct="1"/>
              <a:t>63</a:t>
            </a:fld>
            <a:endParaRPr lang="en-US" altLang="en-US" sz="1200" b="0" i="0">
              <a:solidFill>
                <a:schemeClr val="tx1"/>
              </a:solidFill>
            </a:endParaRPr>
          </a:p>
        </p:txBody>
      </p:sp>
      <p:sp>
        <p:nvSpPr>
          <p:cNvPr id="197635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7636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663719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CDB4E63F-0E96-49BB-9270-2922B3935656}" type="slidenum">
              <a:rPr lang="en-US" altLang="en-US" sz="1200" b="0" i="0">
                <a:solidFill>
                  <a:schemeClr val="tx1"/>
                </a:solidFill>
              </a:rPr>
              <a:pPr eaLnBrk="1" hangingPunct="1"/>
              <a:t>64</a:t>
            </a:fld>
            <a:endParaRPr lang="en-US" altLang="en-US" sz="1200" b="0" i="0">
              <a:solidFill>
                <a:schemeClr val="tx1"/>
              </a:solidFill>
            </a:endParaRPr>
          </a:p>
        </p:txBody>
      </p:sp>
      <p:sp>
        <p:nvSpPr>
          <p:cNvPr id="198659" name="Rectangle 1026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8660" name="Rectangle 1027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31978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2D054997-A3D9-4421-923E-4E927A74472B}" type="slidenum">
              <a:rPr lang="en-US" altLang="en-US" sz="1200" b="0" i="0">
                <a:solidFill>
                  <a:schemeClr val="tx1"/>
                </a:solidFill>
              </a:rPr>
              <a:pPr eaLnBrk="1" hangingPunct="1"/>
              <a:t>65</a:t>
            </a:fld>
            <a:endParaRPr lang="en-US" altLang="en-US" sz="1200" b="0" i="0">
              <a:solidFill>
                <a:schemeClr val="tx1"/>
              </a:solidFill>
            </a:endParaRPr>
          </a:p>
        </p:txBody>
      </p:sp>
      <p:sp>
        <p:nvSpPr>
          <p:cNvPr id="199683" name="Rectangle 1026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9684" name="Rectangle 1027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91117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F158D9D-2B3A-4723-A7EE-F2EE35D3E237}" type="slidenum">
              <a:rPr lang="en-US" altLang="en-US" sz="1200" b="0" i="0">
                <a:solidFill>
                  <a:schemeClr val="tx1"/>
                </a:solidFill>
              </a:rPr>
              <a:pPr eaLnBrk="1" hangingPunct="1"/>
              <a:t>66</a:t>
            </a:fld>
            <a:endParaRPr lang="en-US" altLang="en-US" sz="1200" b="0" i="0">
              <a:solidFill>
                <a:schemeClr val="tx1"/>
              </a:solidFill>
            </a:endParaRPr>
          </a:p>
        </p:txBody>
      </p:sp>
      <p:sp>
        <p:nvSpPr>
          <p:cNvPr id="200707" name="Rectangle 1026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0708" name="Rectangle 1027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314593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CE1DC28F-35C2-4597-A5C2-E6EEA508BD7D}" type="slidenum">
              <a:rPr lang="en-US" altLang="en-US" sz="1200" b="0" i="0">
                <a:solidFill>
                  <a:schemeClr val="tx1"/>
                </a:solidFill>
              </a:rPr>
              <a:pPr eaLnBrk="1" hangingPunct="1"/>
              <a:t>67</a:t>
            </a:fld>
            <a:endParaRPr lang="en-US" altLang="en-US" sz="1200" b="0" i="0">
              <a:solidFill>
                <a:schemeClr val="tx1"/>
              </a:solidFill>
            </a:endParaRPr>
          </a:p>
        </p:txBody>
      </p:sp>
      <p:sp>
        <p:nvSpPr>
          <p:cNvPr id="201731" name="Rectangle 1026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1732" name="Rectangle 1027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657090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62BB0259-FA22-40A8-B005-881F7EBDA926}" type="slidenum">
              <a:rPr lang="en-US" altLang="en-US" sz="1200" b="0" i="0">
                <a:solidFill>
                  <a:schemeClr val="tx1"/>
                </a:solidFill>
              </a:rPr>
              <a:pPr eaLnBrk="1" hangingPunct="1"/>
              <a:t>68</a:t>
            </a:fld>
            <a:endParaRPr lang="en-US" altLang="en-US" sz="1200" b="0" i="0">
              <a:solidFill>
                <a:schemeClr val="tx1"/>
              </a:solidFill>
            </a:endParaRPr>
          </a:p>
        </p:txBody>
      </p:sp>
      <p:sp>
        <p:nvSpPr>
          <p:cNvPr id="202755" name="Rectangle 1026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2756" name="Rectangle 1027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754838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41ADB6A-2094-4965-9309-8A30A0539004}" type="slidenum">
              <a:rPr lang="en-US" altLang="en-US" sz="1200" b="0" i="0">
                <a:solidFill>
                  <a:schemeClr val="tx1"/>
                </a:solidFill>
              </a:rPr>
              <a:pPr eaLnBrk="1" hangingPunct="1"/>
              <a:t>69</a:t>
            </a:fld>
            <a:endParaRPr lang="en-US" altLang="en-US" sz="1200" b="0" i="0">
              <a:solidFill>
                <a:schemeClr val="tx1"/>
              </a:solidFill>
            </a:endParaRPr>
          </a:p>
        </p:txBody>
      </p:sp>
      <p:sp>
        <p:nvSpPr>
          <p:cNvPr id="203779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3780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35967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00DDBA26-8907-4CE3-9339-6FEB0669D074}" type="slidenum">
              <a:rPr lang="en-US" altLang="en-US" sz="1200" b="0" i="0">
                <a:solidFill>
                  <a:schemeClr val="tx1"/>
                </a:solidFill>
              </a:rPr>
              <a:pPr eaLnBrk="1" hangingPunct="1"/>
              <a:t>7</a:t>
            </a:fld>
            <a:endParaRPr lang="en-US" altLang="en-US" sz="1200" b="0" i="0">
              <a:solidFill>
                <a:schemeClr val="tx1"/>
              </a:solidFill>
            </a:endParaRPr>
          </a:p>
        </p:txBody>
      </p:sp>
      <p:sp>
        <p:nvSpPr>
          <p:cNvPr id="14029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698978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43F3201-89F0-4F86-BE9E-A00EEB9A84C2}" type="slidenum">
              <a:rPr lang="en-US" altLang="en-US" sz="1200" b="0" i="0">
                <a:solidFill>
                  <a:schemeClr val="tx1"/>
                </a:solidFill>
              </a:rPr>
              <a:pPr eaLnBrk="1" hangingPunct="1"/>
              <a:t>70</a:t>
            </a:fld>
            <a:endParaRPr lang="en-US" altLang="en-US" sz="1200" b="0" i="0">
              <a:solidFill>
                <a:schemeClr val="tx1"/>
              </a:solidFill>
            </a:endParaRPr>
          </a:p>
        </p:txBody>
      </p:sp>
      <p:sp>
        <p:nvSpPr>
          <p:cNvPr id="204803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4804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2736720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1565C06-91C1-41DA-B8B4-7216349E0067}" type="slidenum">
              <a:rPr lang="en-US" altLang="en-US" sz="1200" b="0" i="0">
                <a:solidFill>
                  <a:schemeClr val="tx1"/>
                </a:solidFill>
              </a:rPr>
              <a:pPr eaLnBrk="1" hangingPunct="1"/>
              <a:t>71</a:t>
            </a:fld>
            <a:endParaRPr lang="en-US" altLang="en-US" sz="1200" b="0" i="0">
              <a:solidFill>
                <a:schemeClr val="tx1"/>
              </a:solidFill>
            </a:endParaRPr>
          </a:p>
        </p:txBody>
      </p:sp>
      <p:sp>
        <p:nvSpPr>
          <p:cNvPr id="205827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5828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mtClean="0">
                <a:latin typeface="Arial" panose="020B0604020202020204" pitchFamily="34" charset="0"/>
              </a:rPr>
              <a:t>Viruses cause disease in the body. Some of the diseases caused by viruses are listed in the table.</a:t>
            </a:r>
          </a:p>
        </p:txBody>
      </p:sp>
    </p:spTree>
    <p:extLst>
      <p:ext uri="{BB962C8B-B14F-4D97-AF65-F5344CB8AC3E}">
        <p14:creationId xmlns:p14="http://schemas.microsoft.com/office/powerpoint/2010/main" val="422863015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1D5FE82A-0B24-4FEA-BE89-334F8ADE3BB4}" type="slidenum">
              <a:rPr lang="en-US" altLang="en-US" sz="1200" b="0" i="0">
                <a:solidFill>
                  <a:schemeClr val="tx1"/>
                </a:solidFill>
              </a:rPr>
              <a:pPr eaLnBrk="1" hangingPunct="1"/>
              <a:t>72</a:t>
            </a:fld>
            <a:endParaRPr lang="en-US" altLang="en-US" sz="1200" b="0" i="0">
              <a:solidFill>
                <a:schemeClr val="tx1"/>
              </a:solidFill>
            </a:endParaRPr>
          </a:p>
        </p:txBody>
      </p:sp>
      <p:sp>
        <p:nvSpPr>
          <p:cNvPr id="206851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6852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627642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7F1AA3BC-20AB-46DA-83A1-6DFEAB12E823}" type="slidenum">
              <a:rPr lang="en-US" altLang="en-US" sz="1200" b="0" i="0">
                <a:solidFill>
                  <a:schemeClr val="tx1"/>
                </a:solidFill>
              </a:rPr>
              <a:pPr eaLnBrk="1" hangingPunct="1"/>
              <a:t>73</a:t>
            </a:fld>
            <a:endParaRPr lang="en-US" altLang="en-US" sz="1200" b="0" i="0">
              <a:solidFill>
                <a:schemeClr val="tx1"/>
              </a:solidFill>
            </a:endParaRPr>
          </a:p>
        </p:txBody>
      </p:sp>
      <p:sp>
        <p:nvSpPr>
          <p:cNvPr id="207875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7876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061032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4A348C95-0852-4341-ABE2-F064B657AEDD}" type="slidenum">
              <a:rPr lang="en-US" altLang="en-US" sz="1200" b="0" i="0">
                <a:solidFill>
                  <a:schemeClr val="tx1"/>
                </a:solidFill>
              </a:rPr>
              <a:pPr eaLnBrk="1" hangingPunct="1"/>
              <a:t>74</a:t>
            </a:fld>
            <a:endParaRPr lang="en-US" altLang="en-US" sz="1200" b="0" i="0">
              <a:solidFill>
                <a:schemeClr val="tx1"/>
              </a:solidFill>
            </a:endParaRPr>
          </a:p>
        </p:txBody>
      </p:sp>
      <p:sp>
        <p:nvSpPr>
          <p:cNvPr id="208899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8900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5708967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4F0EBF2-FCD5-4BBB-9468-7D70A7260BD3}" type="slidenum">
              <a:rPr lang="en-US" altLang="en-US" sz="1200" b="0" i="0">
                <a:solidFill>
                  <a:schemeClr val="tx1"/>
                </a:solidFill>
              </a:rPr>
              <a:pPr eaLnBrk="1" hangingPunct="1"/>
              <a:t>75</a:t>
            </a:fld>
            <a:endParaRPr lang="en-US" altLang="en-US" sz="1200" b="0" i="0">
              <a:solidFill>
                <a:schemeClr val="tx1"/>
              </a:solidFill>
            </a:endParaRPr>
          </a:p>
        </p:txBody>
      </p:sp>
      <p:sp>
        <p:nvSpPr>
          <p:cNvPr id="209923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9924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562562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4A2C013A-55E7-4B80-B32F-A2DE53B9CE79}" type="slidenum">
              <a:rPr lang="en-US" altLang="en-US" sz="1200" b="0" i="0">
                <a:solidFill>
                  <a:schemeClr val="tx1"/>
                </a:solidFill>
              </a:rPr>
              <a:pPr eaLnBrk="1" hangingPunct="1"/>
              <a:t>84</a:t>
            </a:fld>
            <a:endParaRPr lang="en-US" altLang="en-US" sz="1200" b="0" i="0">
              <a:solidFill>
                <a:schemeClr val="tx1"/>
              </a:solidFill>
            </a:endParaRPr>
          </a:p>
        </p:txBody>
      </p:sp>
      <p:sp>
        <p:nvSpPr>
          <p:cNvPr id="21094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09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3265034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1FD585F-BEE7-445D-8378-0E6F7E48F67E}" type="slidenum">
              <a:rPr lang="en-US" altLang="en-US" sz="1200" b="0" i="0">
                <a:solidFill>
                  <a:schemeClr val="tx1"/>
                </a:solidFill>
              </a:rPr>
              <a:pPr eaLnBrk="1" hangingPunct="1"/>
              <a:t>85</a:t>
            </a:fld>
            <a:endParaRPr lang="en-US" altLang="en-US" sz="1200" b="0" i="0">
              <a:solidFill>
                <a:schemeClr val="tx1"/>
              </a:solidFill>
            </a:endParaRPr>
          </a:p>
        </p:txBody>
      </p:sp>
      <p:sp>
        <p:nvSpPr>
          <p:cNvPr id="21197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19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050920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C4BEF440-4A31-416D-9A64-3E1C0EE485EF}" type="slidenum">
              <a:rPr lang="en-US" altLang="en-US" sz="1200" b="0" i="0">
                <a:solidFill>
                  <a:schemeClr val="tx1"/>
                </a:solidFill>
              </a:rPr>
              <a:pPr eaLnBrk="1" hangingPunct="1"/>
              <a:t>86</a:t>
            </a:fld>
            <a:endParaRPr lang="en-US" altLang="en-US" sz="1200" b="0" i="0">
              <a:solidFill>
                <a:schemeClr val="tx1"/>
              </a:solidFill>
            </a:endParaRPr>
          </a:p>
        </p:txBody>
      </p:sp>
      <p:sp>
        <p:nvSpPr>
          <p:cNvPr id="212995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2996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5773957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0DB98E23-A931-4DCF-A701-569AA8EF696D}" type="slidenum">
              <a:rPr lang="en-US" altLang="en-US" sz="1200" b="0" i="0">
                <a:solidFill>
                  <a:schemeClr val="tx1"/>
                </a:solidFill>
              </a:rPr>
              <a:pPr eaLnBrk="1" hangingPunct="1"/>
              <a:t>87</a:t>
            </a:fld>
            <a:endParaRPr lang="en-US" altLang="en-US" sz="1200" b="0" i="0">
              <a:solidFill>
                <a:schemeClr val="tx1"/>
              </a:solidFill>
            </a:endParaRPr>
          </a:p>
        </p:txBody>
      </p:sp>
      <p:sp>
        <p:nvSpPr>
          <p:cNvPr id="21401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40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60564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0119D17-C6EB-4B7C-A53C-831A9FFF45EA}" type="slidenum">
              <a:rPr lang="en-US" altLang="en-US" sz="1200" b="0" i="0">
                <a:solidFill>
                  <a:schemeClr val="tx1"/>
                </a:solidFill>
              </a:rPr>
              <a:pPr eaLnBrk="1" hangingPunct="1"/>
              <a:t>8</a:t>
            </a:fld>
            <a:endParaRPr lang="en-US" altLang="en-US" sz="1200" b="0" i="0">
              <a:solidFill>
                <a:schemeClr val="tx1"/>
              </a:solidFill>
            </a:endParaRPr>
          </a:p>
        </p:txBody>
      </p:sp>
      <p:sp>
        <p:nvSpPr>
          <p:cNvPr id="14131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0024429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7A2EC65-8AE4-4456-9D32-D559F36635A2}" type="slidenum">
              <a:rPr lang="en-US" altLang="en-US" sz="1200" b="0" i="0">
                <a:solidFill>
                  <a:schemeClr val="tx1"/>
                </a:solidFill>
              </a:rPr>
              <a:pPr eaLnBrk="1" hangingPunct="1"/>
              <a:t>88</a:t>
            </a:fld>
            <a:endParaRPr lang="en-US" altLang="en-US" sz="1200" b="0" i="0">
              <a:solidFill>
                <a:schemeClr val="tx1"/>
              </a:solidFill>
            </a:endParaRPr>
          </a:p>
        </p:txBody>
      </p:sp>
      <p:sp>
        <p:nvSpPr>
          <p:cNvPr id="215043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44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3368686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0D1CD896-E578-4E9B-AD4A-D040BFBD2F2D}" type="slidenum">
              <a:rPr lang="en-US" altLang="en-US" sz="1200" b="0" i="0">
                <a:solidFill>
                  <a:schemeClr val="tx1"/>
                </a:solidFill>
              </a:rPr>
              <a:pPr eaLnBrk="1" hangingPunct="1"/>
              <a:t>89</a:t>
            </a:fld>
            <a:endParaRPr lang="en-US" altLang="en-US" sz="1200" b="0" i="0">
              <a:solidFill>
                <a:schemeClr val="tx1"/>
              </a:solidFill>
            </a:endParaRPr>
          </a:p>
        </p:txBody>
      </p:sp>
      <p:sp>
        <p:nvSpPr>
          <p:cNvPr id="216067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6068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345592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B36DD57D-36DA-4D04-82D7-C24F1F182A09}" type="slidenum">
              <a:rPr lang="en-US" altLang="en-US" sz="1200" b="0" i="0">
                <a:solidFill>
                  <a:schemeClr val="tx1"/>
                </a:solidFill>
              </a:rPr>
              <a:pPr eaLnBrk="1" hangingPunct="1"/>
              <a:t>90</a:t>
            </a:fld>
            <a:endParaRPr lang="en-US" altLang="en-US" sz="1200" b="0" i="0">
              <a:solidFill>
                <a:schemeClr val="tx1"/>
              </a:solidFill>
            </a:endParaRPr>
          </a:p>
        </p:txBody>
      </p:sp>
      <p:sp>
        <p:nvSpPr>
          <p:cNvPr id="21709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70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2959857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2DE8B44F-7232-47BE-B8B8-98C1CAA7DF95}" type="slidenum">
              <a:rPr lang="en-US" altLang="en-US" sz="1200" b="0" i="0">
                <a:solidFill>
                  <a:schemeClr val="tx1"/>
                </a:solidFill>
              </a:rPr>
              <a:pPr eaLnBrk="1" hangingPunct="1"/>
              <a:t>91</a:t>
            </a:fld>
            <a:endParaRPr lang="en-US" altLang="en-US" sz="1200" b="0" i="0">
              <a:solidFill>
                <a:schemeClr val="tx1"/>
              </a:solidFill>
            </a:endParaRPr>
          </a:p>
        </p:txBody>
      </p:sp>
      <p:sp>
        <p:nvSpPr>
          <p:cNvPr id="21811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81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1918980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850AB2E-E84D-42BD-A315-557D5201F2EB}" type="slidenum">
              <a:rPr lang="en-US" altLang="en-US" sz="1200" b="0" i="0">
                <a:solidFill>
                  <a:schemeClr val="tx1"/>
                </a:solidFill>
              </a:rPr>
              <a:pPr eaLnBrk="1" hangingPunct="1"/>
              <a:t>92</a:t>
            </a:fld>
            <a:endParaRPr lang="en-US" altLang="en-US" sz="1200" b="0" i="0">
              <a:solidFill>
                <a:schemeClr val="tx1"/>
              </a:solidFill>
            </a:endParaRPr>
          </a:p>
        </p:txBody>
      </p:sp>
      <p:sp>
        <p:nvSpPr>
          <p:cNvPr id="219139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9140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812392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B34841BF-DC25-4F71-AEE8-AB5A77CF0E3A}" type="slidenum">
              <a:rPr lang="en-US" altLang="en-US" sz="1200" b="0" i="0">
                <a:solidFill>
                  <a:schemeClr val="tx1"/>
                </a:solidFill>
              </a:rPr>
              <a:pPr eaLnBrk="1" hangingPunct="1"/>
              <a:t>93</a:t>
            </a:fld>
            <a:endParaRPr lang="en-US" altLang="en-US" sz="1200" b="0" i="0">
              <a:solidFill>
                <a:schemeClr val="tx1"/>
              </a:solidFill>
            </a:endParaRPr>
          </a:p>
        </p:txBody>
      </p:sp>
      <p:sp>
        <p:nvSpPr>
          <p:cNvPr id="22016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01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6007849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7A67511C-E30B-46F3-B784-1EA07F0C761D}" type="slidenum">
              <a:rPr lang="en-US" altLang="en-US" sz="1200" b="0" i="0">
                <a:solidFill>
                  <a:schemeClr val="tx1"/>
                </a:solidFill>
              </a:rPr>
              <a:pPr eaLnBrk="1" hangingPunct="1"/>
              <a:t>94</a:t>
            </a:fld>
            <a:endParaRPr lang="en-US" altLang="en-US" sz="1200" b="0" i="0">
              <a:solidFill>
                <a:schemeClr val="tx1"/>
              </a:solidFill>
            </a:endParaRPr>
          </a:p>
        </p:txBody>
      </p:sp>
      <p:sp>
        <p:nvSpPr>
          <p:cNvPr id="221187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1188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3791953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007B48BB-89A5-4801-922B-E32E6BF903F7}" type="slidenum">
              <a:rPr lang="en-US" altLang="en-US" sz="1200" b="0" i="0">
                <a:solidFill>
                  <a:schemeClr val="tx1"/>
                </a:solidFill>
              </a:rPr>
              <a:pPr eaLnBrk="1" hangingPunct="1"/>
              <a:t>95</a:t>
            </a:fld>
            <a:endParaRPr lang="en-US" altLang="en-US" sz="1200" b="0" i="0">
              <a:solidFill>
                <a:schemeClr val="tx1"/>
              </a:solidFill>
            </a:endParaRPr>
          </a:p>
        </p:txBody>
      </p:sp>
      <p:sp>
        <p:nvSpPr>
          <p:cNvPr id="222211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2212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169" tIns="45084" rIns="90169" bIns="45084"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7441728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0A56908D-C5D5-4E98-A326-1B030C0091CF}" type="slidenum">
              <a:rPr lang="en-US" altLang="en-US" sz="1200" b="0" i="0">
                <a:solidFill>
                  <a:schemeClr val="tx1"/>
                </a:solidFill>
              </a:rPr>
              <a:pPr eaLnBrk="1" hangingPunct="1"/>
              <a:t>96</a:t>
            </a:fld>
            <a:endParaRPr lang="en-US" altLang="en-US" sz="1200" b="0" i="0">
              <a:solidFill>
                <a:schemeClr val="tx1"/>
              </a:solidFill>
            </a:endParaRPr>
          </a:p>
        </p:txBody>
      </p:sp>
      <p:sp>
        <p:nvSpPr>
          <p:cNvPr id="223235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3236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169" tIns="45084" rIns="90169" bIns="45084"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91228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DDF4861-5A62-4D71-8F30-5C06A8544577}" type="slidenum">
              <a:rPr lang="en-US" altLang="en-US" sz="1200" b="0" i="0">
                <a:solidFill>
                  <a:schemeClr val="tx1"/>
                </a:solidFill>
              </a:rPr>
              <a:pPr eaLnBrk="1" hangingPunct="1"/>
              <a:t>97</a:t>
            </a:fld>
            <a:endParaRPr lang="en-US" altLang="en-US" sz="1200" b="0" i="0">
              <a:solidFill>
                <a:schemeClr val="tx1"/>
              </a:solidFill>
            </a:endParaRPr>
          </a:p>
        </p:txBody>
      </p:sp>
      <p:sp>
        <p:nvSpPr>
          <p:cNvPr id="224259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4260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169" tIns="45084" rIns="90169" bIns="45084"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94529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2F534C1-5164-4A9C-A959-611C19219E1E}" type="slidenum">
              <a:rPr lang="en-US" altLang="en-US" sz="1200" b="0" i="0">
                <a:solidFill>
                  <a:schemeClr val="tx1"/>
                </a:solidFill>
              </a:rPr>
              <a:pPr eaLnBrk="1" hangingPunct="1"/>
              <a:t>9</a:t>
            </a:fld>
            <a:endParaRPr lang="en-US" altLang="en-US" sz="1200" b="0" i="0">
              <a:solidFill>
                <a:schemeClr val="tx1"/>
              </a:solidFill>
            </a:endParaRPr>
          </a:p>
        </p:txBody>
      </p:sp>
      <p:sp>
        <p:nvSpPr>
          <p:cNvPr id="14233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2249551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CF204961-2E99-47B3-8506-FF5781BD2744}" type="slidenum">
              <a:rPr lang="en-US" altLang="en-US" sz="1200" b="0" i="0">
                <a:solidFill>
                  <a:schemeClr val="tx1"/>
                </a:solidFill>
              </a:rPr>
              <a:pPr eaLnBrk="1" hangingPunct="1"/>
              <a:t>98</a:t>
            </a:fld>
            <a:endParaRPr lang="en-US" altLang="en-US" sz="1200" b="0" i="0">
              <a:solidFill>
                <a:schemeClr val="tx1"/>
              </a:solidFill>
            </a:endParaRPr>
          </a:p>
        </p:txBody>
      </p:sp>
      <p:sp>
        <p:nvSpPr>
          <p:cNvPr id="225283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5284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169" tIns="45084" rIns="90169" bIns="45084"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515979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283A2914-84C3-473D-9078-7267258E847B}" type="slidenum">
              <a:rPr lang="en-US" altLang="en-US" sz="1200" b="0" i="0">
                <a:solidFill>
                  <a:schemeClr val="tx1"/>
                </a:solidFill>
              </a:rPr>
              <a:pPr eaLnBrk="1" hangingPunct="1"/>
              <a:t>99</a:t>
            </a:fld>
            <a:endParaRPr lang="en-US" altLang="en-US" sz="1200" b="0" i="0">
              <a:solidFill>
                <a:schemeClr val="tx1"/>
              </a:solidFill>
            </a:endParaRPr>
          </a:p>
        </p:txBody>
      </p:sp>
      <p:sp>
        <p:nvSpPr>
          <p:cNvPr id="226307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6308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169" tIns="45084" rIns="90169" bIns="45084"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862632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552F390B-CD6C-4191-B20A-FD78AF30C584}" type="slidenum">
              <a:rPr lang="en-US" altLang="en-US" sz="1200" b="0" i="0">
                <a:solidFill>
                  <a:schemeClr val="tx1"/>
                </a:solidFill>
              </a:rPr>
              <a:pPr eaLnBrk="1" hangingPunct="1"/>
              <a:t>100</a:t>
            </a:fld>
            <a:endParaRPr lang="en-US" altLang="en-US" sz="1200" b="0" i="0">
              <a:solidFill>
                <a:schemeClr val="tx1"/>
              </a:solidFill>
            </a:endParaRPr>
          </a:p>
        </p:txBody>
      </p:sp>
      <p:sp>
        <p:nvSpPr>
          <p:cNvPr id="227331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7332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169" tIns="45084" rIns="90169" bIns="45084"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6574414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DE93C4B-E92D-44E1-AF5F-5BC383350310}" type="slidenum">
              <a:rPr lang="en-US" altLang="en-US" sz="1200" b="0" i="0">
                <a:solidFill>
                  <a:schemeClr val="tx1"/>
                </a:solidFill>
              </a:rPr>
              <a:pPr eaLnBrk="1" hangingPunct="1"/>
              <a:t>101</a:t>
            </a:fld>
            <a:endParaRPr lang="en-US" altLang="en-US" sz="1200" b="0" i="0">
              <a:solidFill>
                <a:schemeClr val="tx1"/>
              </a:solidFill>
            </a:endParaRPr>
          </a:p>
        </p:txBody>
      </p:sp>
      <p:sp>
        <p:nvSpPr>
          <p:cNvPr id="228355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8356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169" tIns="45084" rIns="90169" bIns="45084"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8089881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005DD8F3-DDEA-41F5-85FB-7A1D4193D899}" type="slidenum">
              <a:rPr lang="en-US" altLang="en-US" sz="1200" b="0" i="0">
                <a:solidFill>
                  <a:schemeClr val="tx1"/>
                </a:solidFill>
              </a:rPr>
              <a:pPr eaLnBrk="1" hangingPunct="1"/>
              <a:t>102</a:t>
            </a:fld>
            <a:endParaRPr lang="en-US" altLang="en-US" sz="1200" b="0" i="0">
              <a:solidFill>
                <a:schemeClr val="tx1"/>
              </a:solidFill>
            </a:endParaRPr>
          </a:p>
        </p:txBody>
      </p:sp>
      <p:sp>
        <p:nvSpPr>
          <p:cNvPr id="229379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9380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169" tIns="45084" rIns="90169" bIns="45084"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3278690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D6DEF848-E022-4AAF-A157-0979B072433B}" type="slidenum">
              <a:rPr lang="en-US" altLang="en-US" sz="1200" b="0" i="0">
                <a:solidFill>
                  <a:schemeClr val="tx1"/>
                </a:solidFill>
              </a:rPr>
              <a:pPr eaLnBrk="1" hangingPunct="1"/>
              <a:t>103</a:t>
            </a:fld>
            <a:endParaRPr lang="en-US" altLang="en-US" sz="1200" b="0" i="0">
              <a:solidFill>
                <a:schemeClr val="tx1"/>
              </a:solidFill>
            </a:endParaRPr>
          </a:p>
        </p:txBody>
      </p:sp>
      <p:sp>
        <p:nvSpPr>
          <p:cNvPr id="230403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0404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169" tIns="45084" rIns="90169" bIns="45084"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045082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6D27B650-5961-4765-9834-FE5E4A4D831B}" type="slidenum">
              <a:rPr lang="en-US" altLang="en-US" sz="1200" b="0" i="0">
                <a:solidFill>
                  <a:schemeClr val="tx1"/>
                </a:solidFill>
              </a:rPr>
              <a:pPr eaLnBrk="1" hangingPunct="1"/>
              <a:t>104</a:t>
            </a:fld>
            <a:endParaRPr lang="en-US" altLang="en-US" sz="1200" b="0" i="0">
              <a:solidFill>
                <a:schemeClr val="tx1"/>
              </a:solidFill>
            </a:endParaRPr>
          </a:p>
        </p:txBody>
      </p:sp>
      <p:sp>
        <p:nvSpPr>
          <p:cNvPr id="231427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1428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169" tIns="45084" rIns="90169" bIns="45084"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9166927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5739964-AC8D-4127-B65B-8FDD7B791879}" type="slidenum">
              <a:rPr lang="en-US" altLang="en-US" sz="1200" b="0" i="0">
                <a:solidFill>
                  <a:schemeClr val="tx1"/>
                </a:solidFill>
              </a:rPr>
              <a:pPr eaLnBrk="1" hangingPunct="1"/>
              <a:t>105</a:t>
            </a:fld>
            <a:endParaRPr lang="en-US" altLang="en-US" sz="1200" b="0" i="0">
              <a:solidFill>
                <a:schemeClr val="tx1"/>
              </a:solidFill>
            </a:endParaRPr>
          </a:p>
        </p:txBody>
      </p:sp>
      <p:sp>
        <p:nvSpPr>
          <p:cNvPr id="232451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2452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8031009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53A05613-3B6D-4E5F-9DFC-27C5329B0FA7}" type="slidenum">
              <a:rPr lang="en-US" altLang="en-US" sz="1200" b="0" i="0">
                <a:solidFill>
                  <a:schemeClr val="tx1"/>
                </a:solidFill>
              </a:rPr>
              <a:pPr eaLnBrk="1" hangingPunct="1"/>
              <a:t>106</a:t>
            </a:fld>
            <a:endParaRPr lang="en-US" altLang="en-US" sz="1200" b="0" i="0">
              <a:solidFill>
                <a:schemeClr val="tx1"/>
              </a:solidFill>
            </a:endParaRPr>
          </a:p>
        </p:txBody>
      </p:sp>
      <p:sp>
        <p:nvSpPr>
          <p:cNvPr id="233475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3476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9206387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058FB506-FCFB-478D-B5FB-0C25AE2ACA86}" type="slidenum">
              <a:rPr lang="en-US" altLang="en-US" sz="1200" b="0" i="0">
                <a:solidFill>
                  <a:schemeClr val="tx1"/>
                </a:solidFill>
              </a:rPr>
              <a:pPr eaLnBrk="1" hangingPunct="1"/>
              <a:t>107</a:t>
            </a:fld>
            <a:endParaRPr lang="en-US" altLang="en-US" sz="1200" b="0" i="0">
              <a:solidFill>
                <a:schemeClr val="tx1"/>
              </a:solidFill>
            </a:endParaRPr>
          </a:p>
        </p:txBody>
      </p:sp>
      <p:sp>
        <p:nvSpPr>
          <p:cNvPr id="234499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4500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46073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521633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18502406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54200504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26263" y="0"/>
            <a:ext cx="2217737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73050" y="0"/>
            <a:ext cx="6500813" cy="571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1257465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38256752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00693146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28933510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3050" y="1095375"/>
            <a:ext cx="4359275" cy="4619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4725" y="1095375"/>
            <a:ext cx="4359275" cy="4619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25867792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38609644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23489927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91066481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394585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2300" y="0"/>
            <a:ext cx="2171700" cy="3505200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362700" cy="3505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77005228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36651867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54644225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26263" y="0"/>
            <a:ext cx="2217737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73050" y="0"/>
            <a:ext cx="6500813" cy="571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2581652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63650253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10914301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58105547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3050" y="1095375"/>
            <a:ext cx="4359275" cy="4619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4725" y="1095375"/>
            <a:ext cx="4359275" cy="4619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91911771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28265981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8988878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6581652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04533237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4338780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03277512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8892864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26263" y="0"/>
            <a:ext cx="2217737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73050" y="0"/>
            <a:ext cx="6500813" cy="571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8759551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8272409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69708143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42080051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3050" y="1095375"/>
            <a:ext cx="4197350" cy="4848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2800" y="1095375"/>
            <a:ext cx="4197350" cy="4848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17831157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58381896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3951195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77303314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33146599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92150863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05096825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76668192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3375" y="0"/>
            <a:ext cx="2136775" cy="594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73050" y="0"/>
            <a:ext cx="6257925" cy="594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02494154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90957879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66341538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63146510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3050" y="1095375"/>
            <a:ext cx="4244975" cy="4848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0425" y="1095375"/>
            <a:ext cx="4244975" cy="4848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10776267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5337043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06360095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82515023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86596107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47488781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24283815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33882248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54813" y="0"/>
            <a:ext cx="2160587" cy="594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73050" y="0"/>
            <a:ext cx="6329363" cy="594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25167937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96193628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66981159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722278053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3050" y="1095375"/>
            <a:ext cx="4244975" cy="4848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0425" y="1095375"/>
            <a:ext cx="4244975" cy="4848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1350418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3050" y="1095375"/>
            <a:ext cx="4359275" cy="4619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4725" y="1095375"/>
            <a:ext cx="4359275" cy="4619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77445532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90841441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3761661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14544142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81973264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68967579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54723007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54813" y="0"/>
            <a:ext cx="2160587" cy="594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73050" y="0"/>
            <a:ext cx="6329363" cy="594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633997456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646492258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69931096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9977372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905937354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3050" y="1095375"/>
            <a:ext cx="4244975" cy="4848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0425" y="1095375"/>
            <a:ext cx="4244975" cy="4848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95103679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428770845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76969406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70263438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230080039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267197023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17009805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54813" y="0"/>
            <a:ext cx="2160587" cy="594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73050" y="0"/>
            <a:ext cx="6329363" cy="594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46554786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659605453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3553090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693057756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295323602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3050" y="1095375"/>
            <a:ext cx="4244975" cy="4848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0425" y="1095375"/>
            <a:ext cx="4244975" cy="4848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615748987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432246449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061483219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391748270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861917616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396546333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671767527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54813" y="0"/>
            <a:ext cx="2160587" cy="594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73050" y="0"/>
            <a:ext cx="6329363" cy="594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582673305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235322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013946223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659795933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107618610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3050" y="1095375"/>
            <a:ext cx="4244975" cy="4848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0425" y="1095375"/>
            <a:ext cx="4244975" cy="4848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503337349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989932727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263328261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806857687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496446973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615943493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556996648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54813" y="0"/>
            <a:ext cx="2160587" cy="594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73050" y="0"/>
            <a:ext cx="6329363" cy="594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0347041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49779726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6" name="Rectangle 103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109811799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6" name="Rectangle 103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936967311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6" name="Rectangle 103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380939108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3050" y="1095375"/>
            <a:ext cx="4175125" cy="43148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0575" y="1095375"/>
            <a:ext cx="4175125" cy="43148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7" name="Rectangle 103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05927586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9" name="Rectangle 103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950301894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5" name="Rectangle 103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936298852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4" name="Rectangle 103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762620351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7" name="Rectangle 103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943817211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7" name="Rectangle 103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78299321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6" name="Rectangle 103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81105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8555812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118807711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6538" y="-504825"/>
            <a:ext cx="2189162" cy="59150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288" y="-504825"/>
            <a:ext cx="6419850" cy="59150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6" name="Rectangle 103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155141953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894815475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647495682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10798712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3050" y="1095375"/>
            <a:ext cx="4175125" cy="43148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0575" y="1095375"/>
            <a:ext cx="4175125" cy="43148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367309458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636644169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498095445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475908256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079748543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5280346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775997297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306944770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6538" y="-504825"/>
            <a:ext cx="2189162" cy="59150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288" y="-504825"/>
            <a:ext cx="6419850" cy="59150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79040211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21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741613"/>
            <a:ext cx="9144000" cy="609600"/>
          </a:xfrm>
        </p:spPr>
        <p:txBody>
          <a:bodyPr anchorCtr="1"/>
          <a:lstStyle>
            <a:lvl1pPr algn="ctr" fontAlgn="ctr">
              <a:defRPr sz="4000" b="1">
                <a:solidFill>
                  <a:srgbClr val="FF0000"/>
                </a:solidFill>
                <a:latin typeface="Arial" charset="0"/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64288434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45D863-0718-4A07-955A-B2EFE6BEED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8067466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66CB9D-AACB-4B20-92A3-A787D609C34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3351439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828800"/>
            <a:ext cx="40005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828800"/>
            <a:ext cx="40005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CFA03E-C1F5-4EFB-B7E1-D94EC818BE1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1933268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CF452B-2D94-406A-B45B-C3184D5D517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9094943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767FC8-8C8A-449C-9773-413687EC7D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073157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74A377-6F01-4BD9-823F-BAA3B619452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6826208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BC6113-8CE0-4926-BF40-A662BEA4F9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93678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26263" y="0"/>
            <a:ext cx="2217737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73050" y="0"/>
            <a:ext cx="6500813" cy="571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245119585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C2C4C2-BBF5-4DC4-86A4-261E9E61AB2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0278459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53640E-691C-49CE-87BF-6E85D73CCC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9324048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8450" y="473075"/>
            <a:ext cx="2038350" cy="53943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473075"/>
            <a:ext cx="5962650" cy="53943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57FECF-48EB-4562-9719-9101DD16D32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3080207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643915330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137788937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674151758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3050" y="1095375"/>
            <a:ext cx="4175125" cy="43148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0575" y="1095375"/>
            <a:ext cx="4175125" cy="43148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388240334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850517642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784821220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2524009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806094220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399947983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530047912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52278316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6538" y="-504825"/>
            <a:ext cx="2189162" cy="59150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288" y="-504825"/>
            <a:ext cx="6419850" cy="59150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1374881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3356480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2535750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3050" y="1095375"/>
            <a:ext cx="4359275" cy="4619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4725" y="1095375"/>
            <a:ext cx="4359275" cy="4619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7959570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740320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1251003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5907443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14294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1632123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1619375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6054120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26263" y="0"/>
            <a:ext cx="2217737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73050" y="0"/>
            <a:ext cx="6500813" cy="571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6497401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0277044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0310502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7601939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3050" y="1095375"/>
            <a:ext cx="4197350" cy="53943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2800" y="1095375"/>
            <a:ext cx="4197350" cy="53943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6203314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8378018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153131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27213" y="0"/>
            <a:ext cx="3581400" cy="3505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61013" y="0"/>
            <a:ext cx="3582987" cy="3505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03398889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6486590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8095840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9783230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5045854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3375" y="0"/>
            <a:ext cx="2136775" cy="64897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73050" y="0"/>
            <a:ext cx="6257925" cy="64897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9433917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794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0386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866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24300"/>
            <a:ext cx="4038600" cy="1866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E6E6D2-06E4-4B87-9697-C20523F777C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75164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794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0386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799A66-4CDF-4189-9C5A-CAFF42F1720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947406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62701966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01084998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6628717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93062174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3050" y="1095375"/>
            <a:ext cx="4244975" cy="4848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0425" y="1095375"/>
            <a:ext cx="4244975" cy="4848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6760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92451684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55592038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84856457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0985001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71545427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83656096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54813" y="0"/>
            <a:ext cx="2160587" cy="594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73050" y="0"/>
            <a:ext cx="6329363" cy="594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09520978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6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741613"/>
            <a:ext cx="9144000" cy="609600"/>
          </a:xfrm>
        </p:spPr>
        <p:txBody>
          <a:bodyPr anchorCtr="1"/>
          <a:lstStyle>
            <a:lvl1pPr algn="ctr" fontAlgn="ctr">
              <a:defRPr sz="4000" b="1">
                <a:solidFill>
                  <a:srgbClr val="FF0000"/>
                </a:solidFill>
                <a:latin typeface="Arial" charset="0"/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1445816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B9CEF4-0E33-4228-BF74-23E469B02C4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6782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41214700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985763-0F3B-46A7-BECA-BD752D94521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348557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828800"/>
            <a:ext cx="40005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828800"/>
            <a:ext cx="40005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BE8360-1756-4FDE-A6F8-306D1EAC1EC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973783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D4B108-873D-4596-B0F4-D0F370ECBDA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896712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EF8590-87A4-47C4-BD58-76024806322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872705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792BBF-69D5-44FE-80C4-F38445B4A2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967643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7068AA-E038-45FE-89D4-A9DAC5CB34B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920361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4846F5-F9BE-49AF-8C09-9D26C7BDAAD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955612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291973-2EAD-47DF-8977-44134E3CB3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094133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8450" y="473075"/>
            <a:ext cx="2038350" cy="53943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473075"/>
            <a:ext cx="5962650" cy="53943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F0BB2B-DBAA-46ED-9CD2-C3DACFC307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947105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510925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74309767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10439035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21291191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13986770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27684572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71035809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94679014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77225829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05923501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54334843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0"/>
            <a:ext cx="20574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019800" cy="61261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394849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04324846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41183832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84905261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47862459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83882859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94559562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12073942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42476484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51839703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77625725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879863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90249942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0"/>
            <a:ext cx="20574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019800" cy="61261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09383923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27072900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7167462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4383700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3050" y="1095375"/>
            <a:ext cx="4359275" cy="4619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4725" y="1095375"/>
            <a:ext cx="4359275" cy="4619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17736779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66227071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54116486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83386209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1259740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648588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0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03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image" Target="../media/image2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1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14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Relationship Id="rId14" Type="http://schemas.openxmlformats.org/officeDocument/2006/relationships/image" Target="../media/image2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5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Relationship Id="rId14" Type="http://schemas.openxmlformats.org/officeDocument/2006/relationships/image" Target="../media/image2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6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Relationship Id="rId14" Type="http://schemas.openxmlformats.org/officeDocument/2006/relationships/image" Target="../media/image2.pn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theme" Target="../theme/theme14.xml"/><Relationship Id="rId17" Type="http://schemas.openxmlformats.org/officeDocument/2006/relationships/image" Target="../media/image7.jpeg"/><Relationship Id="rId2" Type="http://schemas.openxmlformats.org/officeDocument/2006/relationships/slideLayout" Target="../slideLayouts/slideLayout147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Relationship Id="rId14" Type="http://schemas.openxmlformats.org/officeDocument/2006/relationships/image" Target="../media/image2.pn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8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Relationship Id="rId14" Type="http://schemas.openxmlformats.org/officeDocument/2006/relationships/image" Target="../media/image2.pn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5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74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9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73.xml"/><Relationship Id="rId11" Type="http://schemas.openxmlformats.org/officeDocument/2006/relationships/slideLayout" Target="../slideLayouts/slideLayout178.xml"/><Relationship Id="rId5" Type="http://schemas.openxmlformats.org/officeDocument/2006/relationships/slideLayout" Target="../slideLayouts/slideLayout172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177.xml"/><Relationship Id="rId4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6.xml"/><Relationship Id="rId14" Type="http://schemas.openxmlformats.org/officeDocument/2006/relationships/image" Target="../media/image2.png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6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81.xml"/><Relationship Id="rId7" Type="http://schemas.openxmlformats.org/officeDocument/2006/relationships/slideLayout" Target="../slideLayouts/slideLayout185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80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79.xml"/><Relationship Id="rId6" Type="http://schemas.openxmlformats.org/officeDocument/2006/relationships/slideLayout" Target="../slideLayouts/slideLayout184.xml"/><Relationship Id="rId11" Type="http://schemas.openxmlformats.org/officeDocument/2006/relationships/slideLayout" Target="../slideLayouts/slideLayout189.xml"/><Relationship Id="rId5" Type="http://schemas.openxmlformats.org/officeDocument/2006/relationships/slideLayout" Target="../slideLayouts/slideLayout183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188.xml"/><Relationship Id="rId4" Type="http://schemas.openxmlformats.org/officeDocument/2006/relationships/slideLayout" Target="../slideLayouts/slideLayout182.xml"/><Relationship Id="rId9" Type="http://schemas.openxmlformats.org/officeDocument/2006/relationships/slideLayout" Target="../slideLayouts/slideLayout187.xml"/><Relationship Id="rId14" Type="http://schemas.openxmlformats.org/officeDocument/2006/relationships/image" Target="../media/image2.png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7.xml"/><Relationship Id="rId13" Type="http://schemas.openxmlformats.org/officeDocument/2006/relationships/image" Target="../media/image11.jpeg"/><Relationship Id="rId18" Type="http://schemas.openxmlformats.org/officeDocument/2006/relationships/image" Target="../media/image13.jpeg"/><Relationship Id="rId3" Type="http://schemas.openxmlformats.org/officeDocument/2006/relationships/slideLayout" Target="../slideLayouts/slideLayout192.xml"/><Relationship Id="rId7" Type="http://schemas.openxmlformats.org/officeDocument/2006/relationships/slideLayout" Target="../slideLayouts/slideLayout196.xml"/><Relationship Id="rId12" Type="http://schemas.openxmlformats.org/officeDocument/2006/relationships/theme" Target="../theme/theme18.xml"/><Relationship Id="rId17" Type="http://schemas.openxmlformats.org/officeDocument/2006/relationships/hyperlink" Target="Resources/ch19_sectn01_quiz.qtb" TargetMode="External"/><Relationship Id="rId2" Type="http://schemas.openxmlformats.org/officeDocument/2006/relationships/slideLayout" Target="../slideLayouts/slideLayout191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190.xml"/><Relationship Id="rId6" Type="http://schemas.openxmlformats.org/officeDocument/2006/relationships/slideLayout" Target="../slideLayouts/slideLayout195.xml"/><Relationship Id="rId11" Type="http://schemas.openxmlformats.org/officeDocument/2006/relationships/slideLayout" Target="../slideLayouts/slideLayout200.xml"/><Relationship Id="rId5" Type="http://schemas.openxmlformats.org/officeDocument/2006/relationships/slideLayout" Target="../slideLayouts/slideLayout194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99.xml"/><Relationship Id="rId19" Type="http://schemas.openxmlformats.org/officeDocument/2006/relationships/image" Target="../media/image14.png"/><Relationship Id="rId4" Type="http://schemas.openxmlformats.org/officeDocument/2006/relationships/slideLayout" Target="../slideLayouts/slideLayout193.xml"/><Relationship Id="rId9" Type="http://schemas.openxmlformats.org/officeDocument/2006/relationships/slideLayout" Target="../slideLayouts/slideLayout198.xml"/><Relationship Id="rId14" Type="http://schemas.openxmlformats.org/officeDocument/2006/relationships/image" Target="../media/image3.png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8.xml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203.xml"/><Relationship Id="rId7" Type="http://schemas.openxmlformats.org/officeDocument/2006/relationships/slideLayout" Target="../slideLayouts/slideLayout207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2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201.xml"/><Relationship Id="rId6" Type="http://schemas.openxmlformats.org/officeDocument/2006/relationships/slideLayout" Target="../slideLayouts/slideLayout206.xml"/><Relationship Id="rId11" Type="http://schemas.openxmlformats.org/officeDocument/2006/relationships/slideLayout" Target="../slideLayouts/slideLayout211.xml"/><Relationship Id="rId5" Type="http://schemas.openxmlformats.org/officeDocument/2006/relationships/slideLayout" Target="../slideLayouts/slideLayout20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0.xml"/><Relationship Id="rId4" Type="http://schemas.openxmlformats.org/officeDocument/2006/relationships/slideLayout" Target="../slideLayouts/slideLayout204.xml"/><Relationship Id="rId9" Type="http://schemas.openxmlformats.org/officeDocument/2006/relationships/slideLayout" Target="../slideLayouts/slideLayout209.xml"/><Relationship Id="rId14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9.xml"/><Relationship Id="rId3" Type="http://schemas.openxmlformats.org/officeDocument/2006/relationships/slideLayout" Target="../slideLayouts/slideLayout214.xml"/><Relationship Id="rId7" Type="http://schemas.openxmlformats.org/officeDocument/2006/relationships/slideLayout" Target="../slideLayouts/slideLayout218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3.xml"/><Relationship Id="rId1" Type="http://schemas.openxmlformats.org/officeDocument/2006/relationships/slideLayout" Target="../slideLayouts/slideLayout212.xml"/><Relationship Id="rId6" Type="http://schemas.openxmlformats.org/officeDocument/2006/relationships/slideLayout" Target="../slideLayouts/slideLayout217.xml"/><Relationship Id="rId11" Type="http://schemas.openxmlformats.org/officeDocument/2006/relationships/slideLayout" Target="../slideLayouts/slideLayout222.xml"/><Relationship Id="rId5" Type="http://schemas.openxmlformats.org/officeDocument/2006/relationships/slideLayout" Target="../slideLayouts/slideLayout216.xml"/><Relationship Id="rId10" Type="http://schemas.openxmlformats.org/officeDocument/2006/relationships/slideLayout" Target="../slideLayouts/slideLayout221.xml"/><Relationship Id="rId4" Type="http://schemas.openxmlformats.org/officeDocument/2006/relationships/slideLayout" Target="../slideLayouts/slideLayout215.xml"/><Relationship Id="rId9" Type="http://schemas.openxmlformats.org/officeDocument/2006/relationships/slideLayout" Target="../slideLayouts/slideLayout220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0.xml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225.xml"/><Relationship Id="rId7" Type="http://schemas.openxmlformats.org/officeDocument/2006/relationships/slideLayout" Target="../slideLayouts/slideLayout229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4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223.xml"/><Relationship Id="rId6" Type="http://schemas.openxmlformats.org/officeDocument/2006/relationships/slideLayout" Target="../slideLayouts/slideLayout228.xml"/><Relationship Id="rId11" Type="http://schemas.openxmlformats.org/officeDocument/2006/relationships/slideLayout" Target="../slideLayouts/slideLayout233.xml"/><Relationship Id="rId5" Type="http://schemas.openxmlformats.org/officeDocument/2006/relationships/slideLayout" Target="../slideLayouts/slideLayout22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32.xml"/><Relationship Id="rId4" Type="http://schemas.openxmlformats.org/officeDocument/2006/relationships/slideLayout" Target="../slideLayouts/slideLayout226.xml"/><Relationship Id="rId9" Type="http://schemas.openxmlformats.org/officeDocument/2006/relationships/slideLayout" Target="../slideLayouts/slideLayout231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image" Target="../media/image4.jpeg"/><Relationship Id="rId2" Type="http://schemas.openxmlformats.org/officeDocument/2006/relationships/slideLayout" Target="../slideLayouts/slideLayout35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image" Target="../media/image2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image" Target="../media/image2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9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92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5" descr="outine copy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red button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25" y="6399213"/>
            <a:ext cx="11430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827213" y="0"/>
            <a:ext cx="7316787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3493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78563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 i="0">
                <a:solidFill>
                  <a:schemeClr val="tx1"/>
                </a:solidFill>
                <a:effectLst/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3494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59088" y="6578600"/>
            <a:ext cx="28956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800" b="0" i="0">
                <a:solidFill>
                  <a:schemeClr val="bg2"/>
                </a:solidFill>
                <a:effectLst/>
                <a:latin typeface="Arial" charset="0"/>
                <a:ea typeface="+mn-ea"/>
              </a:defRPr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63495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994400" y="6188075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 i="0">
                <a:solidFill>
                  <a:schemeClr val="tx1"/>
                </a:solidFill>
                <a:effectLst/>
                <a:latin typeface="Arial" charset="0"/>
                <a:ea typeface="+mn-ea"/>
              </a:defRPr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12192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Aft>
                <a:spcPct val="50000"/>
              </a:spcAft>
            </a:pPr>
            <a:endParaRPr lang="en-US" altLang="en-US" sz="4000" i="0">
              <a:solidFill>
                <a:srgbClr val="A50000"/>
              </a:solidFill>
            </a:endParaRPr>
          </a:p>
        </p:txBody>
      </p:sp>
      <p:sp>
        <p:nvSpPr>
          <p:cNvPr id="1033" name="Rectangle 10"/>
          <p:cNvSpPr>
            <a:spLocks noChangeArrowheads="1"/>
          </p:cNvSpPr>
          <p:nvPr/>
        </p:nvSpPr>
        <p:spPr bwMode="auto">
          <a:xfrm>
            <a:off x="609600" y="63849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000" b="0" i="0"/>
          </a:p>
        </p:txBody>
      </p:sp>
      <p:sp>
        <p:nvSpPr>
          <p:cNvPr id="1034" name="Text Box 11"/>
          <p:cNvSpPr txBox="1">
            <a:spLocks noChangeArrowheads="1"/>
          </p:cNvSpPr>
          <p:nvPr/>
        </p:nvSpPr>
        <p:spPr bwMode="auto">
          <a:xfrm>
            <a:off x="0" y="12192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endParaRPr lang="en-US" sz="2400" b="0" i="0" smtClean="0">
              <a:solidFill>
                <a:schemeClr val="tx1"/>
              </a:solidFill>
            </a:endParaRPr>
          </a:p>
        </p:txBody>
      </p:sp>
      <p:sp>
        <p:nvSpPr>
          <p:cNvPr id="1035" name="Text Box 13"/>
          <p:cNvSpPr txBox="1">
            <a:spLocks noChangeArrowheads="1"/>
          </p:cNvSpPr>
          <p:nvPr/>
        </p:nvSpPr>
        <p:spPr bwMode="auto">
          <a:xfrm>
            <a:off x="8210550" y="6448425"/>
            <a:ext cx="9239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eaLnBrk="1" hangingPunct="1">
              <a:defRPr/>
            </a:pPr>
            <a:r>
              <a:rPr lang="en-US" sz="1200" i="0" smtClean="0"/>
              <a:t>End Show</a:t>
            </a:r>
          </a:p>
        </p:txBody>
      </p:sp>
      <p:sp>
        <p:nvSpPr>
          <p:cNvPr id="63502" name="Rectangle 14">
            <a:hlinkClick r:id="" action="ppaction://hlinkshowjump?jump=endshow"/>
          </p:cNvPr>
          <p:cNvSpPr>
            <a:spLocks noChangeArrowheads="1"/>
          </p:cNvSpPr>
          <p:nvPr/>
        </p:nvSpPr>
        <p:spPr bwMode="auto">
          <a:xfrm>
            <a:off x="8053388" y="6346825"/>
            <a:ext cx="1147762" cy="549275"/>
          </a:xfrm>
          <a:prstGeom prst="rect">
            <a:avLst/>
          </a:prstGeom>
          <a:solidFill>
            <a:srgbClr val="FFFF00">
              <a:alpha val="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+mn-ea"/>
            </a:endParaRPr>
          </a:p>
        </p:txBody>
      </p:sp>
      <p:pic>
        <p:nvPicPr>
          <p:cNvPr id="1037" name="Picture 16" descr="logo_ph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6267450"/>
            <a:ext cx="588963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8" name="Rectangle 18"/>
          <p:cNvSpPr>
            <a:spLocks noChangeArrowheads="1"/>
          </p:cNvSpPr>
          <p:nvPr userDrawn="1"/>
        </p:nvSpPr>
        <p:spPr bwMode="auto">
          <a:xfrm>
            <a:off x="6816725" y="5967413"/>
            <a:ext cx="22860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en-US" altLang="en-US" sz="1200" i="0"/>
              <a:t>Slide </a:t>
            </a:r>
          </a:p>
          <a:p>
            <a:pPr algn="r" eaLnBrk="1" hangingPunct="1"/>
            <a:fld id="{3C34D695-A055-48EF-9ACB-1269CD110B02}" type="slidenum">
              <a:rPr lang="en-US" altLang="en-US" sz="1200" i="0"/>
              <a:pPr algn="r" eaLnBrk="1" hangingPunct="1"/>
              <a:t>‹#›</a:t>
            </a:fld>
            <a:r>
              <a:rPr lang="en-US" altLang="en-US" sz="1200" i="0"/>
              <a:t> of 40</a:t>
            </a:r>
            <a:endParaRPr lang="en-US" altLang="en-US" sz="1400" i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60" r:id="rId1"/>
    <p:sldLayoutId id="2147484161" r:id="rId2"/>
    <p:sldLayoutId id="2147484162" r:id="rId3"/>
    <p:sldLayoutId id="2147484163" r:id="rId4"/>
    <p:sldLayoutId id="2147484164" r:id="rId5"/>
    <p:sldLayoutId id="2147484165" r:id="rId6"/>
    <p:sldLayoutId id="2147484166" r:id="rId7"/>
    <p:sldLayoutId id="2147484167" r:id="rId8"/>
    <p:sldLayoutId id="2147484168" r:id="rId9"/>
    <p:sldLayoutId id="2147484169" r:id="rId10"/>
    <p:sldLayoutId id="2147484170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00008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000080"/>
          </a:solidFill>
          <a:latin typeface="Arial" charset="0"/>
          <a:ea typeface="ＭＳ Ｐゴシック" pitchFamily="1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000080"/>
          </a:solidFill>
          <a:latin typeface="Arial" charset="0"/>
          <a:ea typeface="ＭＳ Ｐゴシック" pitchFamily="1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000080"/>
          </a:solidFill>
          <a:latin typeface="Arial" charset="0"/>
          <a:ea typeface="ＭＳ Ｐゴシック" pitchFamily="1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000080"/>
          </a:solidFill>
          <a:latin typeface="Arial" charset="0"/>
          <a:ea typeface="ＭＳ Ｐゴシック" pitchFamily="1" charset="-128"/>
        </a:defRPr>
      </a:lvl5pPr>
      <a:lvl6pPr marL="457200" algn="l" rtl="0" fontAlgn="base">
        <a:spcBef>
          <a:spcPct val="0"/>
        </a:spcBef>
        <a:spcAft>
          <a:spcPct val="0"/>
        </a:spcAft>
        <a:defRPr b="1">
          <a:solidFill>
            <a:srgbClr val="000080"/>
          </a:solidFill>
          <a:latin typeface="Arial" charset="0"/>
          <a:ea typeface="ＭＳ Ｐゴシック" pitchFamily="1" charset="-128"/>
        </a:defRPr>
      </a:lvl6pPr>
      <a:lvl7pPr marL="914400" algn="l" rtl="0" fontAlgn="base">
        <a:spcBef>
          <a:spcPct val="0"/>
        </a:spcBef>
        <a:spcAft>
          <a:spcPct val="0"/>
        </a:spcAft>
        <a:defRPr b="1">
          <a:solidFill>
            <a:srgbClr val="000080"/>
          </a:solidFill>
          <a:latin typeface="Arial" charset="0"/>
          <a:ea typeface="ＭＳ Ｐゴシック" pitchFamily="1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b="1">
          <a:solidFill>
            <a:srgbClr val="000080"/>
          </a:solidFill>
          <a:latin typeface="Arial" charset="0"/>
          <a:ea typeface="ＭＳ Ｐゴシック" pitchFamily="1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b="1">
          <a:solidFill>
            <a:srgbClr val="000080"/>
          </a:solidFill>
          <a:latin typeface="Arial" charset="0"/>
          <a:ea typeface="ＭＳ Ｐゴシック" pitchFamily="1" charset="-128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50000"/>
        </a:spcAft>
        <a:defRPr sz="4000" b="1">
          <a:solidFill>
            <a:srgbClr val="A50000"/>
          </a:solidFill>
          <a:latin typeface="+mn-lt"/>
          <a:ea typeface="+mn-ea"/>
          <a:cs typeface="+mn-cs"/>
        </a:defRPr>
      </a:lvl1pPr>
      <a:lvl2pPr marL="287338" indent="169863" algn="l" rtl="0" eaLnBrk="0" fontAlgn="base" hangingPunct="0">
        <a:spcBef>
          <a:spcPct val="0"/>
        </a:spcBef>
        <a:spcAft>
          <a:spcPct val="50000"/>
        </a:spcAft>
        <a:defRPr sz="4000" b="1">
          <a:solidFill>
            <a:srgbClr val="006400"/>
          </a:solidFill>
          <a:latin typeface="+mn-lt"/>
          <a:ea typeface="+mn-ea"/>
        </a:defRPr>
      </a:lvl2pPr>
      <a:lvl3pPr marL="401638" indent="512763" algn="l" rtl="0" eaLnBrk="0" fontAlgn="base" hangingPunct="0">
        <a:spcBef>
          <a:spcPct val="0"/>
        </a:spcBef>
        <a:spcAft>
          <a:spcPct val="50000"/>
        </a:spcAft>
        <a:buFont typeface="Arial" panose="020B0604020202020204" pitchFamily="34" charset="0"/>
        <a:defRPr sz="2800">
          <a:solidFill>
            <a:schemeClr val="tx1"/>
          </a:solidFill>
          <a:latin typeface="+mn-lt"/>
          <a:ea typeface="+mn-ea"/>
        </a:defRPr>
      </a:lvl3pPr>
      <a:lvl4pPr marL="515938" indent="515938" algn="l" rtl="0" eaLnBrk="0" fontAlgn="base" hangingPunct="0">
        <a:spcBef>
          <a:spcPct val="0"/>
        </a:spcBef>
        <a:spcAft>
          <a:spcPct val="50000"/>
        </a:spcAft>
        <a:buSzPct val="125000"/>
        <a:buChar char="•"/>
        <a:defRPr sz="2800">
          <a:solidFill>
            <a:schemeClr val="tx1"/>
          </a:solidFill>
          <a:latin typeface="+mn-lt"/>
          <a:ea typeface="+mn-ea"/>
        </a:defRPr>
      </a:lvl4pPr>
      <a:lvl5pPr marL="1204913" indent="60325" algn="l" rtl="0" eaLnBrk="0" fontAlgn="base" hangingPunct="0">
        <a:spcBef>
          <a:spcPct val="20000"/>
        </a:spcBef>
        <a:spcAft>
          <a:spcPct val="0"/>
        </a:spcAft>
        <a:buChar char="»"/>
        <a:defRPr sz="4000">
          <a:solidFill>
            <a:schemeClr val="tx1"/>
          </a:solidFill>
          <a:latin typeface="+mn-lt"/>
          <a:ea typeface="+mn-ea"/>
        </a:defRPr>
      </a:lvl5pPr>
      <a:lvl6pPr marL="1662113" indent="60325" algn="l" rtl="0" fontAlgn="base">
        <a:spcBef>
          <a:spcPct val="20000"/>
        </a:spcBef>
        <a:spcAft>
          <a:spcPct val="0"/>
        </a:spcAft>
        <a:buChar char="»"/>
        <a:defRPr sz="4000">
          <a:solidFill>
            <a:schemeClr val="tx1"/>
          </a:solidFill>
          <a:latin typeface="+mn-lt"/>
          <a:ea typeface="+mn-ea"/>
        </a:defRPr>
      </a:lvl6pPr>
      <a:lvl7pPr marL="2119313" indent="60325" algn="l" rtl="0" fontAlgn="base">
        <a:spcBef>
          <a:spcPct val="20000"/>
        </a:spcBef>
        <a:spcAft>
          <a:spcPct val="0"/>
        </a:spcAft>
        <a:buChar char="»"/>
        <a:defRPr sz="4000">
          <a:solidFill>
            <a:schemeClr val="tx1"/>
          </a:solidFill>
          <a:latin typeface="+mn-lt"/>
          <a:ea typeface="+mn-ea"/>
        </a:defRPr>
      </a:lvl7pPr>
      <a:lvl8pPr marL="2576513" indent="60325" algn="l" rtl="0" fontAlgn="base">
        <a:spcBef>
          <a:spcPct val="20000"/>
        </a:spcBef>
        <a:spcAft>
          <a:spcPct val="0"/>
        </a:spcAft>
        <a:buChar char="»"/>
        <a:defRPr sz="4000">
          <a:solidFill>
            <a:schemeClr val="tx1"/>
          </a:solidFill>
          <a:latin typeface="+mn-lt"/>
          <a:ea typeface="+mn-ea"/>
        </a:defRPr>
      </a:lvl8pPr>
      <a:lvl9pPr marL="3033713" indent="60325" algn="l" rtl="0" fontAlgn="base">
        <a:spcBef>
          <a:spcPct val="20000"/>
        </a:spcBef>
        <a:spcAft>
          <a:spcPct val="0"/>
        </a:spcAft>
        <a:buChar char="»"/>
        <a:defRPr sz="4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outine copy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 descr="red button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25" y="6399213"/>
            <a:ext cx="11430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73050" y="1095375"/>
            <a:ext cx="8870950" cy="461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230853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78563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 i="0">
                <a:solidFill>
                  <a:schemeClr val="tx1"/>
                </a:solidFill>
                <a:effectLst/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30854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59088" y="6578600"/>
            <a:ext cx="28956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800" b="0" i="0">
                <a:solidFill>
                  <a:schemeClr val="bg2"/>
                </a:solidFill>
                <a:effectLst/>
                <a:latin typeface="Arial" charset="0"/>
                <a:ea typeface="+mn-ea"/>
              </a:defRPr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1230855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994400" y="6188075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 i="0">
                <a:solidFill>
                  <a:schemeClr val="tx1"/>
                </a:solidFill>
                <a:effectLst/>
                <a:latin typeface="Arial" charset="0"/>
                <a:ea typeface="+mn-ea"/>
              </a:defRPr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  <p:sp>
        <p:nvSpPr>
          <p:cNvPr id="10248" name="Rectangle 8"/>
          <p:cNvSpPr>
            <a:spLocks noChangeArrowheads="1"/>
          </p:cNvSpPr>
          <p:nvPr/>
        </p:nvSpPr>
        <p:spPr bwMode="auto">
          <a:xfrm>
            <a:off x="0" y="12192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1828800" algn="l"/>
              </a:tabLs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tabLst>
                <a:tab pos="1828800" algn="l"/>
              </a:tabLs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tabLst>
                <a:tab pos="1828800" algn="l"/>
              </a:tabLs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tabLst>
                <a:tab pos="1828800" algn="l"/>
              </a:tabLs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tabLst>
                <a:tab pos="1828800" algn="l"/>
              </a:tabLs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8800" algn="l"/>
              </a:tabLs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8800" algn="l"/>
              </a:tabLs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8800" algn="l"/>
              </a:tabLs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8800" algn="l"/>
              </a:tabLs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100000"/>
              </a:spcBef>
              <a:spcAft>
                <a:spcPct val="75000"/>
              </a:spcAft>
            </a:pPr>
            <a:endParaRPr lang="en-US" altLang="en-US" sz="3200" i="0">
              <a:solidFill>
                <a:srgbClr val="000080"/>
              </a:solidFill>
            </a:endParaRPr>
          </a:p>
        </p:txBody>
      </p:sp>
      <p:sp>
        <p:nvSpPr>
          <p:cNvPr id="10249" name="Rectangle 9"/>
          <p:cNvSpPr>
            <a:spLocks noChangeArrowheads="1"/>
          </p:cNvSpPr>
          <p:nvPr/>
        </p:nvSpPr>
        <p:spPr bwMode="auto">
          <a:xfrm>
            <a:off x="609600" y="63849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000" b="0" i="0"/>
          </a:p>
        </p:txBody>
      </p:sp>
      <p:sp>
        <p:nvSpPr>
          <p:cNvPr id="10250" name="Text Box 10"/>
          <p:cNvSpPr txBox="1">
            <a:spLocks noChangeArrowheads="1"/>
          </p:cNvSpPr>
          <p:nvPr/>
        </p:nvSpPr>
        <p:spPr bwMode="auto">
          <a:xfrm>
            <a:off x="0" y="12192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endParaRPr lang="en-US" sz="2400" b="0" i="0" smtClean="0">
              <a:solidFill>
                <a:schemeClr val="tx1"/>
              </a:solidFill>
            </a:endParaRPr>
          </a:p>
        </p:txBody>
      </p:sp>
      <p:sp>
        <p:nvSpPr>
          <p:cNvPr id="10251" name="Text Box 11"/>
          <p:cNvSpPr txBox="1">
            <a:spLocks noChangeArrowheads="1"/>
          </p:cNvSpPr>
          <p:nvPr/>
        </p:nvSpPr>
        <p:spPr bwMode="auto">
          <a:xfrm>
            <a:off x="8210550" y="6448425"/>
            <a:ext cx="9239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eaLnBrk="1" hangingPunct="1">
              <a:defRPr/>
            </a:pPr>
            <a:r>
              <a:rPr lang="en-US" sz="1200" i="0" smtClean="0"/>
              <a:t>End Show</a:t>
            </a:r>
          </a:p>
        </p:txBody>
      </p:sp>
      <p:sp>
        <p:nvSpPr>
          <p:cNvPr id="1230860" name="Rectangle 12">
            <a:hlinkClick r:id="" action="ppaction://hlinkshowjump?jump=endshow"/>
          </p:cNvPr>
          <p:cNvSpPr>
            <a:spLocks noChangeArrowheads="1"/>
          </p:cNvSpPr>
          <p:nvPr/>
        </p:nvSpPr>
        <p:spPr bwMode="auto">
          <a:xfrm>
            <a:off x="8053388" y="6346825"/>
            <a:ext cx="1147762" cy="549275"/>
          </a:xfrm>
          <a:prstGeom prst="rect">
            <a:avLst/>
          </a:prstGeom>
          <a:solidFill>
            <a:srgbClr val="FFFF00">
              <a:alpha val="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+mn-ea"/>
            </a:endParaRPr>
          </a:p>
        </p:txBody>
      </p:sp>
      <p:sp>
        <p:nvSpPr>
          <p:cNvPr id="10253" name="Rectangle 13"/>
          <p:cNvSpPr>
            <a:spLocks noChangeArrowheads="1"/>
          </p:cNvSpPr>
          <p:nvPr/>
        </p:nvSpPr>
        <p:spPr bwMode="auto">
          <a:xfrm>
            <a:off x="1776413" y="0"/>
            <a:ext cx="2076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i="0">
                <a:solidFill>
                  <a:srgbClr val="FF0000"/>
                </a:solidFill>
              </a:rPr>
              <a:t>10-2 Cell Division</a:t>
            </a:r>
          </a:p>
        </p:txBody>
      </p:sp>
      <p:pic>
        <p:nvPicPr>
          <p:cNvPr id="10254" name="Picture 14" descr="arrow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988" y="101600"/>
            <a:ext cx="317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5" name="Picture 15" descr="key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2400300"/>
            <a:ext cx="67310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6" name="Rectangle 16"/>
          <p:cNvSpPr>
            <a:spLocks noGrp="1" noChangeArrowheads="1"/>
          </p:cNvSpPr>
          <p:nvPr>
            <p:ph type="title"/>
          </p:nvPr>
        </p:nvSpPr>
        <p:spPr bwMode="auto">
          <a:xfrm>
            <a:off x="4113213" y="0"/>
            <a:ext cx="4076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pic>
        <p:nvPicPr>
          <p:cNvPr id="10257" name="Picture 17" descr="logo_ph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6267450"/>
            <a:ext cx="588963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8" name="Rectangle 18"/>
          <p:cNvSpPr>
            <a:spLocks noChangeArrowheads="1"/>
          </p:cNvSpPr>
          <p:nvPr/>
        </p:nvSpPr>
        <p:spPr bwMode="auto">
          <a:xfrm>
            <a:off x="6816725" y="5967413"/>
            <a:ext cx="22860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en-US" altLang="en-US" sz="1200" i="0"/>
              <a:t>Slide </a:t>
            </a:r>
          </a:p>
          <a:p>
            <a:pPr algn="r" eaLnBrk="1" hangingPunct="1"/>
            <a:fld id="{0DE0AE26-4F33-4F6C-91E6-475F9822DB84}" type="slidenum">
              <a:rPr lang="en-US" altLang="en-US" sz="1200" i="0"/>
              <a:pPr algn="r" eaLnBrk="1" hangingPunct="1"/>
              <a:t>‹#›</a:t>
            </a:fld>
            <a:r>
              <a:rPr lang="en-US" altLang="en-US" sz="1200" i="0"/>
              <a:t> of 40</a:t>
            </a:r>
            <a:endParaRPr lang="en-US" altLang="en-US" sz="1400" i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58" r:id="rId1"/>
    <p:sldLayoutId id="2147484259" r:id="rId2"/>
    <p:sldLayoutId id="2147484260" r:id="rId3"/>
    <p:sldLayoutId id="2147484261" r:id="rId4"/>
    <p:sldLayoutId id="2147484262" r:id="rId5"/>
    <p:sldLayoutId id="2147484263" r:id="rId6"/>
    <p:sldLayoutId id="2147484264" r:id="rId7"/>
    <p:sldLayoutId id="2147484265" r:id="rId8"/>
    <p:sldLayoutId id="2147484266" r:id="rId9"/>
    <p:sldLayoutId id="2147484267" r:id="rId10"/>
    <p:sldLayoutId id="2147484268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00008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000080"/>
          </a:solidFill>
          <a:latin typeface="Arial" charset="0"/>
          <a:ea typeface="ＭＳ Ｐゴシック" pitchFamily="1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000080"/>
          </a:solidFill>
          <a:latin typeface="Arial" charset="0"/>
          <a:ea typeface="ＭＳ Ｐゴシック" pitchFamily="1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000080"/>
          </a:solidFill>
          <a:latin typeface="Arial" charset="0"/>
          <a:ea typeface="ＭＳ Ｐゴシック" pitchFamily="1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000080"/>
          </a:solidFill>
          <a:latin typeface="Arial" charset="0"/>
          <a:ea typeface="ＭＳ Ｐゴシック" pitchFamily="1" charset="-128"/>
        </a:defRPr>
      </a:lvl5pPr>
      <a:lvl6pPr marL="457200" algn="l" rtl="0" fontAlgn="base">
        <a:spcBef>
          <a:spcPct val="0"/>
        </a:spcBef>
        <a:spcAft>
          <a:spcPct val="0"/>
        </a:spcAft>
        <a:defRPr b="1">
          <a:solidFill>
            <a:srgbClr val="000080"/>
          </a:solidFill>
          <a:latin typeface="Arial" charset="0"/>
          <a:ea typeface="ＭＳ Ｐゴシック" pitchFamily="1" charset="-128"/>
        </a:defRPr>
      </a:lvl6pPr>
      <a:lvl7pPr marL="914400" algn="l" rtl="0" fontAlgn="base">
        <a:spcBef>
          <a:spcPct val="0"/>
        </a:spcBef>
        <a:spcAft>
          <a:spcPct val="0"/>
        </a:spcAft>
        <a:defRPr b="1">
          <a:solidFill>
            <a:srgbClr val="000080"/>
          </a:solidFill>
          <a:latin typeface="Arial" charset="0"/>
          <a:ea typeface="ＭＳ Ｐゴシック" pitchFamily="1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b="1">
          <a:solidFill>
            <a:srgbClr val="000080"/>
          </a:solidFill>
          <a:latin typeface="Arial" charset="0"/>
          <a:ea typeface="ＭＳ Ｐゴシック" pitchFamily="1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b="1">
          <a:solidFill>
            <a:srgbClr val="000080"/>
          </a:solidFill>
          <a:latin typeface="Arial" charset="0"/>
          <a:ea typeface="ＭＳ Ｐゴシック" pitchFamily="1" charset="-128"/>
        </a:defRPr>
      </a:lvl9pPr>
    </p:titleStyle>
    <p:bodyStyle>
      <a:lvl1pPr marL="342900" indent="-342900" algn="l" rtl="0" eaLnBrk="0" fontAlgn="base" hangingPunct="0">
        <a:spcBef>
          <a:spcPct val="100000"/>
        </a:spcBef>
        <a:spcAft>
          <a:spcPct val="75000"/>
        </a:spcAft>
        <a:tabLst>
          <a:tab pos="1828800" algn="l"/>
        </a:tabLst>
        <a:defRPr sz="3200" b="1">
          <a:solidFill>
            <a:srgbClr val="000080"/>
          </a:solidFill>
          <a:latin typeface="+mn-lt"/>
          <a:ea typeface="+mn-ea"/>
          <a:cs typeface="+mn-cs"/>
        </a:defRPr>
      </a:lvl1pPr>
      <a:lvl2pPr marL="1206500" indent="-749300" algn="l" rtl="0" eaLnBrk="0" fontAlgn="base" hangingPunct="0">
        <a:spcBef>
          <a:spcPct val="100000"/>
        </a:spcBef>
        <a:spcAft>
          <a:spcPct val="25000"/>
        </a:spcAft>
        <a:tabLst>
          <a:tab pos="1828800" algn="l"/>
        </a:tabLst>
        <a:defRPr sz="2800" b="1">
          <a:solidFill>
            <a:schemeClr val="tx1"/>
          </a:solidFill>
          <a:latin typeface="+mn-lt"/>
          <a:ea typeface="+mn-ea"/>
        </a:defRPr>
      </a:lvl2pPr>
      <a:lvl3pPr marL="1557338" indent="-236538" algn="l" rtl="0" eaLnBrk="0" fontAlgn="base" hangingPunct="0">
        <a:spcBef>
          <a:spcPct val="0"/>
        </a:spcBef>
        <a:spcAft>
          <a:spcPct val="25000"/>
        </a:spcAft>
        <a:buSzPct val="125000"/>
        <a:buChar char="•"/>
        <a:tabLst>
          <a:tab pos="1828800" algn="l"/>
        </a:tabLst>
        <a:defRPr sz="2800">
          <a:solidFill>
            <a:schemeClr val="tx1"/>
          </a:solidFill>
          <a:latin typeface="+mn-lt"/>
          <a:ea typeface="+mn-ea"/>
        </a:defRPr>
      </a:lvl3pPr>
      <a:lvl4pPr marL="1671638" indent="-300038" algn="l" rtl="0" eaLnBrk="0" fontAlgn="base" hangingPunct="0">
        <a:spcBef>
          <a:spcPct val="0"/>
        </a:spcBef>
        <a:spcAft>
          <a:spcPct val="25000"/>
        </a:spcAft>
        <a:tabLst>
          <a:tab pos="1828800" algn="l"/>
        </a:tabLst>
        <a:defRPr sz="2800">
          <a:solidFill>
            <a:schemeClr val="tx1"/>
          </a:solidFill>
          <a:latin typeface="+mn-lt"/>
          <a:ea typeface="+mn-ea"/>
        </a:defRPr>
      </a:lvl4pPr>
      <a:lvl5pPr marL="2465388" indent="-228600" algn="l" rtl="0" eaLnBrk="0" fontAlgn="base" hangingPunct="0">
        <a:spcBef>
          <a:spcPct val="0"/>
        </a:spcBef>
        <a:spcAft>
          <a:spcPct val="5000"/>
        </a:spcAft>
        <a:buChar char="»"/>
        <a:tabLst>
          <a:tab pos="1828800" algn="l"/>
        </a:tabLst>
        <a:defRPr sz="3200">
          <a:solidFill>
            <a:schemeClr val="tx1"/>
          </a:solidFill>
          <a:latin typeface="+mn-lt"/>
          <a:ea typeface="+mn-ea"/>
        </a:defRPr>
      </a:lvl5pPr>
      <a:lvl6pPr marL="2922588" indent="-228600" algn="l" rtl="0" fontAlgn="base">
        <a:spcBef>
          <a:spcPct val="0"/>
        </a:spcBef>
        <a:spcAft>
          <a:spcPct val="5000"/>
        </a:spcAft>
        <a:buChar char="»"/>
        <a:tabLst>
          <a:tab pos="1828800" algn="l"/>
        </a:tabLst>
        <a:defRPr sz="3200">
          <a:solidFill>
            <a:schemeClr val="tx1"/>
          </a:solidFill>
          <a:latin typeface="+mn-lt"/>
          <a:ea typeface="+mn-ea"/>
        </a:defRPr>
      </a:lvl6pPr>
      <a:lvl7pPr marL="3379788" indent="-228600" algn="l" rtl="0" fontAlgn="base">
        <a:spcBef>
          <a:spcPct val="0"/>
        </a:spcBef>
        <a:spcAft>
          <a:spcPct val="5000"/>
        </a:spcAft>
        <a:buChar char="»"/>
        <a:tabLst>
          <a:tab pos="1828800" algn="l"/>
        </a:tabLst>
        <a:defRPr sz="3200">
          <a:solidFill>
            <a:schemeClr val="tx1"/>
          </a:solidFill>
          <a:latin typeface="+mn-lt"/>
          <a:ea typeface="+mn-ea"/>
        </a:defRPr>
      </a:lvl7pPr>
      <a:lvl8pPr marL="3836988" indent="-228600" algn="l" rtl="0" fontAlgn="base">
        <a:spcBef>
          <a:spcPct val="0"/>
        </a:spcBef>
        <a:spcAft>
          <a:spcPct val="5000"/>
        </a:spcAft>
        <a:buChar char="»"/>
        <a:tabLst>
          <a:tab pos="1828800" algn="l"/>
        </a:tabLst>
        <a:defRPr sz="3200">
          <a:solidFill>
            <a:schemeClr val="tx1"/>
          </a:solidFill>
          <a:latin typeface="+mn-lt"/>
          <a:ea typeface="+mn-ea"/>
        </a:defRPr>
      </a:lvl8pPr>
      <a:lvl9pPr marL="4294188" indent="-228600" algn="l" rtl="0" fontAlgn="base">
        <a:spcBef>
          <a:spcPct val="0"/>
        </a:spcBef>
        <a:spcAft>
          <a:spcPct val="5000"/>
        </a:spcAft>
        <a:buChar char="»"/>
        <a:tabLst>
          <a:tab pos="1828800" algn="l"/>
        </a:tabLst>
        <a:defRPr sz="3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outine copy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 descr="red button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25" y="6399213"/>
            <a:ext cx="11430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73050" y="1095375"/>
            <a:ext cx="8870950" cy="461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23187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78563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 i="0">
                <a:solidFill>
                  <a:schemeClr val="tx1"/>
                </a:solidFill>
                <a:effectLst/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3187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59088" y="6578600"/>
            <a:ext cx="28956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800" b="0" i="0">
                <a:solidFill>
                  <a:schemeClr val="bg2"/>
                </a:solidFill>
                <a:effectLst/>
                <a:latin typeface="Arial" charset="0"/>
                <a:ea typeface="+mn-ea"/>
              </a:defRPr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123187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994400" y="6188075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 i="0">
                <a:solidFill>
                  <a:schemeClr val="tx1"/>
                </a:solidFill>
                <a:effectLst/>
                <a:latin typeface="Arial" charset="0"/>
                <a:ea typeface="+mn-ea"/>
              </a:defRPr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0" y="12192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1828800" algn="l"/>
              </a:tabLs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tabLst>
                <a:tab pos="1828800" algn="l"/>
              </a:tabLs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tabLst>
                <a:tab pos="1828800" algn="l"/>
              </a:tabLs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tabLst>
                <a:tab pos="1828800" algn="l"/>
              </a:tabLs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tabLst>
                <a:tab pos="1828800" algn="l"/>
              </a:tabLs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8800" algn="l"/>
              </a:tabLs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8800" algn="l"/>
              </a:tabLs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8800" algn="l"/>
              </a:tabLs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8800" algn="l"/>
              </a:tabLs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15000"/>
              </a:spcBef>
              <a:spcAft>
                <a:spcPct val="20000"/>
              </a:spcAft>
            </a:pPr>
            <a:endParaRPr lang="en-US" altLang="en-US" sz="3200" i="0">
              <a:solidFill>
                <a:srgbClr val="000080"/>
              </a:solidFill>
            </a:endParaRPr>
          </a:p>
        </p:txBody>
      </p:sp>
      <p:sp>
        <p:nvSpPr>
          <p:cNvPr id="11273" name="Rectangle 9"/>
          <p:cNvSpPr>
            <a:spLocks noChangeArrowheads="1"/>
          </p:cNvSpPr>
          <p:nvPr/>
        </p:nvSpPr>
        <p:spPr bwMode="auto">
          <a:xfrm>
            <a:off x="609600" y="63849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000" b="0" i="0"/>
          </a:p>
        </p:txBody>
      </p:sp>
      <p:sp>
        <p:nvSpPr>
          <p:cNvPr id="11274" name="Text Box 10"/>
          <p:cNvSpPr txBox="1">
            <a:spLocks noChangeArrowheads="1"/>
          </p:cNvSpPr>
          <p:nvPr/>
        </p:nvSpPr>
        <p:spPr bwMode="auto">
          <a:xfrm>
            <a:off x="0" y="12192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endParaRPr lang="en-US" sz="2400" b="0" i="0" smtClean="0">
              <a:solidFill>
                <a:schemeClr val="tx1"/>
              </a:solidFill>
            </a:endParaRPr>
          </a:p>
        </p:txBody>
      </p:sp>
      <p:sp>
        <p:nvSpPr>
          <p:cNvPr id="11275" name="Text Box 11"/>
          <p:cNvSpPr txBox="1">
            <a:spLocks noChangeArrowheads="1"/>
          </p:cNvSpPr>
          <p:nvPr/>
        </p:nvSpPr>
        <p:spPr bwMode="auto">
          <a:xfrm>
            <a:off x="8210550" y="6448425"/>
            <a:ext cx="9239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eaLnBrk="1" hangingPunct="1">
              <a:defRPr/>
            </a:pPr>
            <a:r>
              <a:rPr lang="en-US" sz="1200" i="0" smtClean="0"/>
              <a:t>End Show</a:t>
            </a:r>
          </a:p>
        </p:txBody>
      </p:sp>
      <p:sp>
        <p:nvSpPr>
          <p:cNvPr id="1231884" name="Rectangle 12">
            <a:hlinkClick r:id="" action="ppaction://hlinkshowjump?jump=endshow"/>
          </p:cNvPr>
          <p:cNvSpPr>
            <a:spLocks noChangeArrowheads="1"/>
          </p:cNvSpPr>
          <p:nvPr/>
        </p:nvSpPr>
        <p:spPr bwMode="auto">
          <a:xfrm>
            <a:off x="8053388" y="6346825"/>
            <a:ext cx="1147762" cy="549275"/>
          </a:xfrm>
          <a:prstGeom prst="rect">
            <a:avLst/>
          </a:prstGeom>
          <a:solidFill>
            <a:srgbClr val="FFFF00">
              <a:alpha val="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+mn-ea"/>
            </a:endParaRPr>
          </a:p>
        </p:txBody>
      </p:sp>
      <p:sp>
        <p:nvSpPr>
          <p:cNvPr id="11277" name="Rectangle 13"/>
          <p:cNvSpPr>
            <a:spLocks noChangeArrowheads="1"/>
          </p:cNvSpPr>
          <p:nvPr/>
        </p:nvSpPr>
        <p:spPr bwMode="auto">
          <a:xfrm>
            <a:off x="1776413" y="0"/>
            <a:ext cx="2076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i="0">
                <a:solidFill>
                  <a:srgbClr val="FF0000"/>
                </a:solidFill>
              </a:rPr>
              <a:t>10-2 Cell Division</a:t>
            </a:r>
          </a:p>
        </p:txBody>
      </p:sp>
      <p:pic>
        <p:nvPicPr>
          <p:cNvPr id="11278" name="Picture 14" descr="arrow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988" y="101600"/>
            <a:ext cx="317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9" name="Picture 15" descr="key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" y="2473325"/>
            <a:ext cx="671513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80" name="Rectangle 16"/>
          <p:cNvSpPr>
            <a:spLocks noGrp="1" noChangeArrowheads="1"/>
          </p:cNvSpPr>
          <p:nvPr>
            <p:ph type="title"/>
          </p:nvPr>
        </p:nvSpPr>
        <p:spPr bwMode="auto">
          <a:xfrm>
            <a:off x="4113213" y="0"/>
            <a:ext cx="4076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pic>
        <p:nvPicPr>
          <p:cNvPr id="11281" name="Picture 17" descr="logo_ph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6267450"/>
            <a:ext cx="588963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82" name="Rectangle 18"/>
          <p:cNvSpPr>
            <a:spLocks noChangeArrowheads="1"/>
          </p:cNvSpPr>
          <p:nvPr/>
        </p:nvSpPr>
        <p:spPr bwMode="auto">
          <a:xfrm>
            <a:off x="6816725" y="5967413"/>
            <a:ext cx="22860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en-US" altLang="en-US" sz="1200" i="0"/>
              <a:t>Slide </a:t>
            </a:r>
          </a:p>
          <a:p>
            <a:pPr algn="r" eaLnBrk="1" hangingPunct="1"/>
            <a:fld id="{00D08FC2-4334-444F-9013-3B0C4AB43D06}" type="slidenum">
              <a:rPr lang="en-US" altLang="en-US" sz="1200" i="0"/>
              <a:pPr algn="r" eaLnBrk="1" hangingPunct="1"/>
              <a:t>‹#›</a:t>
            </a:fld>
            <a:r>
              <a:rPr lang="en-US" altLang="en-US" sz="1200" i="0"/>
              <a:t> of 40</a:t>
            </a:r>
            <a:endParaRPr lang="en-US" altLang="en-US" sz="1400" i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69" r:id="rId1"/>
    <p:sldLayoutId id="2147484270" r:id="rId2"/>
    <p:sldLayoutId id="2147484271" r:id="rId3"/>
    <p:sldLayoutId id="2147484272" r:id="rId4"/>
    <p:sldLayoutId id="2147484273" r:id="rId5"/>
    <p:sldLayoutId id="2147484274" r:id="rId6"/>
    <p:sldLayoutId id="2147484275" r:id="rId7"/>
    <p:sldLayoutId id="2147484276" r:id="rId8"/>
    <p:sldLayoutId id="2147484277" r:id="rId9"/>
    <p:sldLayoutId id="2147484278" r:id="rId10"/>
    <p:sldLayoutId id="2147484279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00008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000080"/>
          </a:solidFill>
          <a:latin typeface="Arial" charset="0"/>
          <a:ea typeface="ＭＳ Ｐゴシック" pitchFamily="1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000080"/>
          </a:solidFill>
          <a:latin typeface="Arial" charset="0"/>
          <a:ea typeface="ＭＳ Ｐゴシック" pitchFamily="1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000080"/>
          </a:solidFill>
          <a:latin typeface="Arial" charset="0"/>
          <a:ea typeface="ＭＳ Ｐゴシック" pitchFamily="1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000080"/>
          </a:solidFill>
          <a:latin typeface="Arial" charset="0"/>
          <a:ea typeface="ＭＳ Ｐゴシック" pitchFamily="1" charset="-128"/>
        </a:defRPr>
      </a:lvl5pPr>
      <a:lvl6pPr marL="457200" algn="l" rtl="0" fontAlgn="base">
        <a:spcBef>
          <a:spcPct val="0"/>
        </a:spcBef>
        <a:spcAft>
          <a:spcPct val="0"/>
        </a:spcAft>
        <a:defRPr b="1">
          <a:solidFill>
            <a:srgbClr val="000080"/>
          </a:solidFill>
          <a:latin typeface="Arial" charset="0"/>
          <a:ea typeface="ＭＳ Ｐゴシック" pitchFamily="1" charset="-128"/>
        </a:defRPr>
      </a:lvl6pPr>
      <a:lvl7pPr marL="914400" algn="l" rtl="0" fontAlgn="base">
        <a:spcBef>
          <a:spcPct val="0"/>
        </a:spcBef>
        <a:spcAft>
          <a:spcPct val="0"/>
        </a:spcAft>
        <a:defRPr b="1">
          <a:solidFill>
            <a:srgbClr val="000080"/>
          </a:solidFill>
          <a:latin typeface="Arial" charset="0"/>
          <a:ea typeface="ＭＳ Ｐゴシック" pitchFamily="1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b="1">
          <a:solidFill>
            <a:srgbClr val="000080"/>
          </a:solidFill>
          <a:latin typeface="Arial" charset="0"/>
          <a:ea typeface="ＭＳ Ｐゴシック" pitchFamily="1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b="1">
          <a:solidFill>
            <a:srgbClr val="000080"/>
          </a:solidFill>
          <a:latin typeface="Arial" charset="0"/>
          <a:ea typeface="ＭＳ Ｐゴシック" pitchFamily="1" charset="-128"/>
        </a:defRPr>
      </a:lvl9pPr>
    </p:titleStyle>
    <p:bodyStyle>
      <a:lvl1pPr marL="342900" indent="-342900" algn="l" rtl="0" eaLnBrk="0" fontAlgn="base" hangingPunct="0">
        <a:spcBef>
          <a:spcPct val="15000"/>
        </a:spcBef>
        <a:spcAft>
          <a:spcPct val="20000"/>
        </a:spcAft>
        <a:tabLst>
          <a:tab pos="1828800" algn="l"/>
        </a:tabLst>
        <a:defRPr sz="3200" b="1">
          <a:solidFill>
            <a:srgbClr val="000080"/>
          </a:solidFill>
          <a:latin typeface="+mn-lt"/>
          <a:ea typeface="+mn-ea"/>
          <a:cs typeface="+mn-cs"/>
        </a:defRPr>
      </a:lvl1pPr>
      <a:lvl2pPr marL="114300" indent="342900" algn="l" rtl="0" eaLnBrk="0" fontAlgn="base" hangingPunct="0">
        <a:spcBef>
          <a:spcPct val="15000"/>
        </a:spcBef>
        <a:spcAft>
          <a:spcPct val="20000"/>
        </a:spcAft>
        <a:tabLst>
          <a:tab pos="1828800" algn="l"/>
        </a:tabLst>
        <a:defRPr sz="2800" b="1">
          <a:solidFill>
            <a:srgbClr val="006400"/>
          </a:solidFill>
          <a:latin typeface="+mn-lt"/>
          <a:ea typeface="+mn-ea"/>
        </a:defRPr>
      </a:lvl2pPr>
      <a:lvl3pPr marL="1539875" indent="-344488" algn="l" rtl="0" eaLnBrk="0" fontAlgn="base" hangingPunct="0">
        <a:spcBef>
          <a:spcPct val="195000"/>
        </a:spcBef>
        <a:spcAft>
          <a:spcPct val="0"/>
        </a:spcAft>
        <a:buSzPct val="125000"/>
        <a:tabLst>
          <a:tab pos="1828800" algn="l"/>
        </a:tabLst>
        <a:defRPr sz="2800" b="1">
          <a:solidFill>
            <a:srgbClr val="006400"/>
          </a:solidFill>
          <a:latin typeface="+mn-lt"/>
          <a:ea typeface="+mn-ea"/>
        </a:defRPr>
      </a:lvl3pPr>
      <a:lvl4pPr marL="1671638" indent="-300038" algn="l" rtl="0" eaLnBrk="0" fontAlgn="base" hangingPunct="0">
        <a:spcBef>
          <a:spcPct val="45000"/>
        </a:spcBef>
        <a:spcAft>
          <a:spcPct val="15000"/>
        </a:spcAft>
        <a:buChar char="•"/>
        <a:tabLst>
          <a:tab pos="1828800" algn="l"/>
        </a:tabLst>
        <a:defRPr sz="2800">
          <a:solidFill>
            <a:schemeClr val="tx1"/>
          </a:solidFill>
          <a:latin typeface="+mn-lt"/>
          <a:ea typeface="+mn-ea"/>
        </a:defRPr>
      </a:lvl4pPr>
      <a:lvl5pPr marL="2465388" indent="-228600" algn="l" rtl="0" eaLnBrk="0" fontAlgn="base" hangingPunct="0">
        <a:spcBef>
          <a:spcPct val="45000"/>
        </a:spcBef>
        <a:spcAft>
          <a:spcPct val="15000"/>
        </a:spcAft>
        <a:buChar char="»"/>
        <a:tabLst>
          <a:tab pos="1828800" algn="l"/>
        </a:tabLst>
        <a:defRPr sz="3200">
          <a:solidFill>
            <a:schemeClr val="tx1"/>
          </a:solidFill>
          <a:latin typeface="+mn-lt"/>
          <a:ea typeface="+mn-ea"/>
        </a:defRPr>
      </a:lvl5pPr>
      <a:lvl6pPr marL="2922588" indent="-228600" algn="l" rtl="0" fontAlgn="base">
        <a:spcBef>
          <a:spcPct val="45000"/>
        </a:spcBef>
        <a:spcAft>
          <a:spcPct val="15000"/>
        </a:spcAft>
        <a:buChar char="»"/>
        <a:tabLst>
          <a:tab pos="1828800" algn="l"/>
        </a:tabLst>
        <a:defRPr sz="3200">
          <a:solidFill>
            <a:schemeClr val="tx1"/>
          </a:solidFill>
          <a:latin typeface="+mn-lt"/>
          <a:ea typeface="+mn-ea"/>
        </a:defRPr>
      </a:lvl6pPr>
      <a:lvl7pPr marL="3379788" indent="-228600" algn="l" rtl="0" fontAlgn="base">
        <a:spcBef>
          <a:spcPct val="45000"/>
        </a:spcBef>
        <a:spcAft>
          <a:spcPct val="15000"/>
        </a:spcAft>
        <a:buChar char="»"/>
        <a:tabLst>
          <a:tab pos="1828800" algn="l"/>
        </a:tabLst>
        <a:defRPr sz="3200">
          <a:solidFill>
            <a:schemeClr val="tx1"/>
          </a:solidFill>
          <a:latin typeface="+mn-lt"/>
          <a:ea typeface="+mn-ea"/>
        </a:defRPr>
      </a:lvl7pPr>
      <a:lvl8pPr marL="3836988" indent="-228600" algn="l" rtl="0" fontAlgn="base">
        <a:spcBef>
          <a:spcPct val="45000"/>
        </a:spcBef>
        <a:spcAft>
          <a:spcPct val="15000"/>
        </a:spcAft>
        <a:buChar char="»"/>
        <a:tabLst>
          <a:tab pos="1828800" algn="l"/>
        </a:tabLst>
        <a:defRPr sz="3200">
          <a:solidFill>
            <a:schemeClr val="tx1"/>
          </a:solidFill>
          <a:latin typeface="+mn-lt"/>
          <a:ea typeface="+mn-ea"/>
        </a:defRPr>
      </a:lvl8pPr>
      <a:lvl9pPr marL="4294188" indent="-228600" algn="l" rtl="0" fontAlgn="base">
        <a:spcBef>
          <a:spcPct val="45000"/>
        </a:spcBef>
        <a:spcAft>
          <a:spcPct val="15000"/>
        </a:spcAft>
        <a:buChar char="»"/>
        <a:tabLst>
          <a:tab pos="1828800" algn="l"/>
        </a:tabLst>
        <a:defRPr sz="3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outine copy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 descr="red button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25" y="6399213"/>
            <a:ext cx="11430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113213" y="0"/>
            <a:ext cx="4076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273050" y="1095375"/>
            <a:ext cx="8547100" cy="484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232902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78563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 i="0">
                <a:solidFill>
                  <a:schemeClr val="tx1"/>
                </a:solidFill>
                <a:effectLst/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32903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59088" y="6578600"/>
            <a:ext cx="28956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800" b="0" i="0">
                <a:solidFill>
                  <a:schemeClr val="bg2"/>
                </a:solidFill>
                <a:effectLst/>
                <a:latin typeface="Arial" charset="0"/>
                <a:ea typeface="+mn-ea"/>
              </a:defRPr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1232904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994400" y="6188075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 i="0">
                <a:solidFill>
                  <a:schemeClr val="tx1"/>
                </a:solidFill>
                <a:effectLst/>
                <a:latin typeface="Arial" charset="0"/>
                <a:ea typeface="+mn-ea"/>
              </a:defRPr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  <p:sp>
        <p:nvSpPr>
          <p:cNvPr id="12297" name="Rectangle 9"/>
          <p:cNvSpPr>
            <a:spLocks noChangeArrowheads="1"/>
          </p:cNvSpPr>
          <p:nvPr/>
        </p:nvSpPr>
        <p:spPr bwMode="auto">
          <a:xfrm>
            <a:off x="0" y="12192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1255713" algn="l"/>
              </a:tabLs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tabLst>
                <a:tab pos="1255713" algn="l"/>
              </a:tabLs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tabLst>
                <a:tab pos="1255713" algn="l"/>
              </a:tabLs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tabLst>
                <a:tab pos="1255713" algn="l"/>
              </a:tabLs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tabLst>
                <a:tab pos="1255713" algn="l"/>
              </a:tabLs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255713" algn="l"/>
              </a:tabLs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255713" algn="l"/>
              </a:tabLs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255713" algn="l"/>
              </a:tabLs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255713" algn="l"/>
              </a:tabLs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Aft>
                <a:spcPct val="50000"/>
              </a:spcAft>
            </a:pPr>
            <a:endParaRPr lang="en-US" altLang="en-US" sz="3200" i="0">
              <a:solidFill>
                <a:srgbClr val="000080"/>
              </a:solidFill>
            </a:endParaRPr>
          </a:p>
        </p:txBody>
      </p:sp>
      <p:sp>
        <p:nvSpPr>
          <p:cNvPr id="12298" name="Rectangle 10"/>
          <p:cNvSpPr>
            <a:spLocks noChangeArrowheads="1"/>
          </p:cNvSpPr>
          <p:nvPr/>
        </p:nvSpPr>
        <p:spPr bwMode="auto">
          <a:xfrm>
            <a:off x="609600" y="63849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000" b="0" i="0"/>
          </a:p>
        </p:txBody>
      </p:sp>
      <p:sp>
        <p:nvSpPr>
          <p:cNvPr id="12299" name="Text Box 11"/>
          <p:cNvSpPr txBox="1">
            <a:spLocks noChangeArrowheads="1"/>
          </p:cNvSpPr>
          <p:nvPr/>
        </p:nvSpPr>
        <p:spPr bwMode="auto">
          <a:xfrm>
            <a:off x="0" y="12192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endParaRPr lang="en-US" sz="2400" b="0" i="0" smtClean="0">
              <a:solidFill>
                <a:schemeClr val="tx1"/>
              </a:solidFill>
            </a:endParaRPr>
          </a:p>
        </p:txBody>
      </p:sp>
      <p:sp>
        <p:nvSpPr>
          <p:cNvPr id="12300" name="Text Box 12"/>
          <p:cNvSpPr txBox="1">
            <a:spLocks noChangeArrowheads="1"/>
          </p:cNvSpPr>
          <p:nvPr/>
        </p:nvSpPr>
        <p:spPr bwMode="auto">
          <a:xfrm>
            <a:off x="8210550" y="6448425"/>
            <a:ext cx="9239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eaLnBrk="1" hangingPunct="1">
              <a:defRPr/>
            </a:pPr>
            <a:r>
              <a:rPr lang="en-US" sz="1200" i="0" smtClean="0"/>
              <a:t>End Show</a:t>
            </a:r>
          </a:p>
        </p:txBody>
      </p:sp>
      <p:sp>
        <p:nvSpPr>
          <p:cNvPr id="1232909" name="Rectangle 13">
            <a:hlinkClick r:id="" action="ppaction://hlinkshowjump?jump=endshow"/>
          </p:cNvPr>
          <p:cNvSpPr>
            <a:spLocks noChangeArrowheads="1"/>
          </p:cNvSpPr>
          <p:nvPr/>
        </p:nvSpPr>
        <p:spPr bwMode="auto">
          <a:xfrm>
            <a:off x="8053388" y="6346825"/>
            <a:ext cx="1147762" cy="549275"/>
          </a:xfrm>
          <a:prstGeom prst="rect">
            <a:avLst/>
          </a:prstGeom>
          <a:solidFill>
            <a:srgbClr val="FFFF00">
              <a:alpha val="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+mn-ea"/>
            </a:endParaRPr>
          </a:p>
        </p:txBody>
      </p:sp>
      <p:sp>
        <p:nvSpPr>
          <p:cNvPr id="12302" name="Rectangle 14"/>
          <p:cNvSpPr>
            <a:spLocks noChangeArrowheads="1"/>
          </p:cNvSpPr>
          <p:nvPr/>
        </p:nvSpPr>
        <p:spPr bwMode="auto">
          <a:xfrm>
            <a:off x="1776413" y="0"/>
            <a:ext cx="2076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i="0">
                <a:solidFill>
                  <a:srgbClr val="FF0000"/>
                </a:solidFill>
              </a:rPr>
              <a:t>10-2 Cell Division</a:t>
            </a:r>
          </a:p>
        </p:txBody>
      </p:sp>
      <p:pic>
        <p:nvPicPr>
          <p:cNvPr id="12303" name="Picture 15" descr="arrow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988" y="101600"/>
            <a:ext cx="317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4" name="Picture 16" descr="logo_ph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6267450"/>
            <a:ext cx="588963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5" name="Rectangle 17"/>
          <p:cNvSpPr>
            <a:spLocks noChangeArrowheads="1"/>
          </p:cNvSpPr>
          <p:nvPr/>
        </p:nvSpPr>
        <p:spPr bwMode="auto">
          <a:xfrm>
            <a:off x="6816725" y="5967413"/>
            <a:ext cx="22860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en-US" altLang="en-US" sz="1200" i="0"/>
              <a:t>Slide </a:t>
            </a:r>
          </a:p>
          <a:p>
            <a:pPr algn="r" eaLnBrk="1" hangingPunct="1"/>
            <a:fld id="{79D6BC12-E51E-488E-8897-CBD11D4366DF}" type="slidenum">
              <a:rPr lang="en-US" altLang="en-US" sz="1200" i="0"/>
              <a:pPr algn="r" eaLnBrk="1" hangingPunct="1"/>
              <a:t>‹#›</a:t>
            </a:fld>
            <a:r>
              <a:rPr lang="en-US" altLang="en-US" sz="1200" i="0"/>
              <a:t> of 40</a:t>
            </a:r>
            <a:endParaRPr lang="en-US" altLang="en-US" sz="1400" i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80" r:id="rId1"/>
    <p:sldLayoutId id="2147484281" r:id="rId2"/>
    <p:sldLayoutId id="2147484282" r:id="rId3"/>
    <p:sldLayoutId id="2147484283" r:id="rId4"/>
    <p:sldLayoutId id="2147484284" r:id="rId5"/>
    <p:sldLayoutId id="2147484285" r:id="rId6"/>
    <p:sldLayoutId id="2147484286" r:id="rId7"/>
    <p:sldLayoutId id="2147484287" r:id="rId8"/>
    <p:sldLayoutId id="2147484288" r:id="rId9"/>
    <p:sldLayoutId id="2147484289" r:id="rId10"/>
    <p:sldLayoutId id="2147484290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00008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000080"/>
          </a:solidFill>
          <a:latin typeface="Arial" charset="0"/>
          <a:ea typeface="ＭＳ Ｐゴシック" pitchFamily="1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000080"/>
          </a:solidFill>
          <a:latin typeface="Arial" charset="0"/>
          <a:ea typeface="ＭＳ Ｐゴシック" pitchFamily="1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000080"/>
          </a:solidFill>
          <a:latin typeface="Arial" charset="0"/>
          <a:ea typeface="ＭＳ Ｐゴシック" pitchFamily="1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000080"/>
          </a:solidFill>
          <a:latin typeface="Arial" charset="0"/>
          <a:ea typeface="ＭＳ Ｐゴシック" pitchFamily="1" charset="-128"/>
        </a:defRPr>
      </a:lvl5pPr>
      <a:lvl6pPr marL="457200" algn="l" rtl="0" fontAlgn="base">
        <a:spcBef>
          <a:spcPct val="0"/>
        </a:spcBef>
        <a:spcAft>
          <a:spcPct val="0"/>
        </a:spcAft>
        <a:defRPr b="1">
          <a:solidFill>
            <a:srgbClr val="000080"/>
          </a:solidFill>
          <a:latin typeface="Arial" charset="0"/>
          <a:ea typeface="ＭＳ Ｐゴシック" pitchFamily="1" charset="-128"/>
        </a:defRPr>
      </a:lvl6pPr>
      <a:lvl7pPr marL="914400" algn="l" rtl="0" fontAlgn="base">
        <a:spcBef>
          <a:spcPct val="0"/>
        </a:spcBef>
        <a:spcAft>
          <a:spcPct val="0"/>
        </a:spcAft>
        <a:defRPr b="1">
          <a:solidFill>
            <a:srgbClr val="000080"/>
          </a:solidFill>
          <a:latin typeface="Arial" charset="0"/>
          <a:ea typeface="ＭＳ Ｐゴシック" pitchFamily="1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b="1">
          <a:solidFill>
            <a:srgbClr val="000080"/>
          </a:solidFill>
          <a:latin typeface="Arial" charset="0"/>
          <a:ea typeface="ＭＳ Ｐゴシック" pitchFamily="1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b="1">
          <a:solidFill>
            <a:srgbClr val="000080"/>
          </a:solidFill>
          <a:latin typeface="Arial" charset="0"/>
          <a:ea typeface="ＭＳ Ｐゴシック" pitchFamily="1" charset="-128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50000"/>
        </a:spcAft>
        <a:tabLst>
          <a:tab pos="1255713" algn="l"/>
        </a:tabLst>
        <a:defRPr sz="3200" b="1">
          <a:solidFill>
            <a:srgbClr val="000080"/>
          </a:solidFill>
          <a:latin typeface="+mn-lt"/>
          <a:ea typeface="+mn-ea"/>
          <a:cs typeface="+mn-cs"/>
        </a:defRPr>
      </a:lvl1pPr>
      <a:lvl2pPr marL="114300" indent="342900" algn="l" rtl="0" eaLnBrk="0" fontAlgn="base" hangingPunct="0">
        <a:lnSpc>
          <a:spcPct val="85000"/>
        </a:lnSpc>
        <a:spcBef>
          <a:spcPct val="0"/>
        </a:spcBef>
        <a:spcAft>
          <a:spcPct val="50000"/>
        </a:spcAft>
        <a:tabLst>
          <a:tab pos="1255713" algn="l"/>
        </a:tabLst>
        <a:defRPr sz="2800" b="1">
          <a:solidFill>
            <a:srgbClr val="006400"/>
          </a:solidFill>
          <a:latin typeface="+mn-lt"/>
          <a:ea typeface="+mn-ea"/>
        </a:defRPr>
      </a:lvl2pPr>
      <a:lvl3pPr marL="287338" indent="4763" algn="l" rtl="0" eaLnBrk="0" fontAlgn="base" hangingPunct="0">
        <a:spcBef>
          <a:spcPct val="25000"/>
        </a:spcBef>
        <a:spcAft>
          <a:spcPct val="25000"/>
        </a:spcAft>
        <a:buFont typeface="Arial" panose="020B0604020202020204" pitchFamily="34" charset="0"/>
        <a:tabLst>
          <a:tab pos="1255713" algn="l"/>
        </a:tabLst>
        <a:defRPr sz="2800">
          <a:solidFill>
            <a:schemeClr val="tx1"/>
          </a:solidFill>
          <a:latin typeface="+mn-lt"/>
          <a:ea typeface="+mn-ea"/>
        </a:defRPr>
      </a:lvl3pPr>
      <a:lvl4pPr marL="914400" indent="-231775" algn="l" rtl="0" eaLnBrk="0" fontAlgn="base" hangingPunct="0">
        <a:spcBef>
          <a:spcPct val="25000"/>
        </a:spcBef>
        <a:spcAft>
          <a:spcPct val="25000"/>
        </a:spcAft>
        <a:buSzPct val="125000"/>
        <a:buChar char="•"/>
        <a:tabLst>
          <a:tab pos="1255713" algn="l"/>
        </a:tabLst>
        <a:defRPr sz="2800">
          <a:solidFill>
            <a:schemeClr val="tx1"/>
          </a:solidFill>
          <a:latin typeface="+mn-lt"/>
          <a:ea typeface="+mn-ea"/>
        </a:defRPr>
      </a:lvl4pPr>
      <a:lvl5pPr marL="1252538" indent="3175" algn="l" rtl="0" eaLnBrk="0" fontAlgn="base" hangingPunct="0">
        <a:spcBef>
          <a:spcPct val="25000"/>
        </a:spcBef>
        <a:spcAft>
          <a:spcPct val="25000"/>
        </a:spcAft>
        <a:buSzPct val="125000"/>
        <a:buFont typeface="Wingdings" panose="05000000000000000000" pitchFamily="2" charset="2"/>
        <a:tabLst>
          <a:tab pos="1255713" algn="l"/>
        </a:tabLst>
        <a:defRPr sz="2800">
          <a:solidFill>
            <a:schemeClr val="tx1"/>
          </a:solidFill>
          <a:latin typeface="+mn-lt"/>
          <a:ea typeface="+mn-ea"/>
        </a:defRPr>
      </a:lvl5pPr>
      <a:lvl6pPr marL="1709738" indent="3175" algn="l" rtl="0" fontAlgn="base">
        <a:spcBef>
          <a:spcPct val="25000"/>
        </a:spcBef>
        <a:spcAft>
          <a:spcPct val="25000"/>
        </a:spcAft>
        <a:buSzPct val="125000"/>
        <a:buFont typeface="Wingdings" pitchFamily="1" charset="2"/>
        <a:tabLst>
          <a:tab pos="1255713" algn="l"/>
        </a:tabLst>
        <a:defRPr sz="2800">
          <a:solidFill>
            <a:schemeClr val="tx1"/>
          </a:solidFill>
          <a:latin typeface="+mn-lt"/>
          <a:ea typeface="+mn-ea"/>
        </a:defRPr>
      </a:lvl6pPr>
      <a:lvl7pPr marL="2166938" indent="3175" algn="l" rtl="0" fontAlgn="base">
        <a:spcBef>
          <a:spcPct val="25000"/>
        </a:spcBef>
        <a:spcAft>
          <a:spcPct val="25000"/>
        </a:spcAft>
        <a:buSzPct val="125000"/>
        <a:buFont typeface="Wingdings" pitchFamily="1" charset="2"/>
        <a:tabLst>
          <a:tab pos="1255713" algn="l"/>
        </a:tabLst>
        <a:defRPr sz="2800">
          <a:solidFill>
            <a:schemeClr val="tx1"/>
          </a:solidFill>
          <a:latin typeface="+mn-lt"/>
          <a:ea typeface="+mn-ea"/>
        </a:defRPr>
      </a:lvl7pPr>
      <a:lvl8pPr marL="2624138" indent="3175" algn="l" rtl="0" fontAlgn="base">
        <a:spcBef>
          <a:spcPct val="25000"/>
        </a:spcBef>
        <a:spcAft>
          <a:spcPct val="25000"/>
        </a:spcAft>
        <a:buSzPct val="125000"/>
        <a:buFont typeface="Wingdings" pitchFamily="1" charset="2"/>
        <a:tabLst>
          <a:tab pos="1255713" algn="l"/>
        </a:tabLst>
        <a:defRPr sz="2800">
          <a:solidFill>
            <a:schemeClr val="tx1"/>
          </a:solidFill>
          <a:latin typeface="+mn-lt"/>
          <a:ea typeface="+mn-ea"/>
        </a:defRPr>
      </a:lvl8pPr>
      <a:lvl9pPr marL="3081338" indent="3175" algn="l" rtl="0" fontAlgn="base">
        <a:spcBef>
          <a:spcPct val="25000"/>
        </a:spcBef>
        <a:spcAft>
          <a:spcPct val="25000"/>
        </a:spcAft>
        <a:buSzPct val="125000"/>
        <a:buFont typeface="Wingdings" pitchFamily="1" charset="2"/>
        <a:tabLst>
          <a:tab pos="1255713" algn="l"/>
        </a:tabLst>
        <a:defRPr sz="28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outine copy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 descr="red button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25" y="6399213"/>
            <a:ext cx="11430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113213" y="0"/>
            <a:ext cx="4076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273050" y="1095375"/>
            <a:ext cx="8642350" cy="484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233926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78563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 i="0">
                <a:solidFill>
                  <a:schemeClr val="tx1"/>
                </a:solidFill>
                <a:effectLst/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33927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59088" y="6578600"/>
            <a:ext cx="28956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800" b="0" i="0">
                <a:solidFill>
                  <a:schemeClr val="bg2"/>
                </a:solidFill>
                <a:effectLst/>
                <a:latin typeface="Arial" charset="0"/>
                <a:ea typeface="+mn-ea"/>
              </a:defRPr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1233928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994400" y="6188075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 i="0">
                <a:solidFill>
                  <a:schemeClr val="tx1"/>
                </a:solidFill>
                <a:effectLst/>
                <a:latin typeface="Arial" charset="0"/>
                <a:ea typeface="+mn-ea"/>
              </a:defRPr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0" y="12192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Aft>
                <a:spcPct val="50000"/>
              </a:spcAft>
            </a:pPr>
            <a:endParaRPr lang="en-US" altLang="en-US" b="0" i="0">
              <a:solidFill>
                <a:schemeClr val="tx1"/>
              </a:solidFill>
            </a:endParaRPr>
          </a:p>
        </p:txBody>
      </p:sp>
      <p:sp>
        <p:nvSpPr>
          <p:cNvPr id="13322" name="Rectangle 10"/>
          <p:cNvSpPr>
            <a:spLocks noChangeArrowheads="1"/>
          </p:cNvSpPr>
          <p:nvPr/>
        </p:nvSpPr>
        <p:spPr bwMode="auto">
          <a:xfrm>
            <a:off x="609600" y="63849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000" b="0" i="0"/>
          </a:p>
        </p:txBody>
      </p:sp>
      <p:sp>
        <p:nvSpPr>
          <p:cNvPr id="13323" name="Text Box 11"/>
          <p:cNvSpPr txBox="1">
            <a:spLocks noChangeArrowheads="1"/>
          </p:cNvSpPr>
          <p:nvPr/>
        </p:nvSpPr>
        <p:spPr bwMode="auto">
          <a:xfrm>
            <a:off x="0" y="12192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endParaRPr lang="en-US" sz="2400" b="0" i="0" smtClean="0">
              <a:solidFill>
                <a:schemeClr val="tx1"/>
              </a:solidFill>
            </a:endParaRPr>
          </a:p>
        </p:txBody>
      </p:sp>
      <p:sp>
        <p:nvSpPr>
          <p:cNvPr id="13324" name="Text Box 12"/>
          <p:cNvSpPr txBox="1">
            <a:spLocks noChangeArrowheads="1"/>
          </p:cNvSpPr>
          <p:nvPr/>
        </p:nvSpPr>
        <p:spPr bwMode="auto">
          <a:xfrm>
            <a:off x="8210550" y="6448425"/>
            <a:ext cx="9239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eaLnBrk="1" hangingPunct="1">
              <a:defRPr/>
            </a:pPr>
            <a:r>
              <a:rPr lang="en-US" sz="1200" i="0" smtClean="0"/>
              <a:t>End Show</a:t>
            </a:r>
          </a:p>
        </p:txBody>
      </p:sp>
      <p:sp>
        <p:nvSpPr>
          <p:cNvPr id="1233933" name="Rectangle 13">
            <a:hlinkClick r:id="" action="ppaction://hlinkshowjump?jump=endshow"/>
          </p:cNvPr>
          <p:cNvSpPr>
            <a:spLocks noChangeArrowheads="1"/>
          </p:cNvSpPr>
          <p:nvPr/>
        </p:nvSpPr>
        <p:spPr bwMode="auto">
          <a:xfrm>
            <a:off x="8053388" y="6346825"/>
            <a:ext cx="1147762" cy="549275"/>
          </a:xfrm>
          <a:prstGeom prst="rect">
            <a:avLst/>
          </a:prstGeom>
          <a:solidFill>
            <a:srgbClr val="FFFF00">
              <a:alpha val="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+mn-ea"/>
            </a:endParaRPr>
          </a:p>
        </p:txBody>
      </p:sp>
      <p:sp>
        <p:nvSpPr>
          <p:cNvPr id="13326" name="Rectangle 14"/>
          <p:cNvSpPr>
            <a:spLocks noChangeArrowheads="1"/>
          </p:cNvSpPr>
          <p:nvPr/>
        </p:nvSpPr>
        <p:spPr bwMode="auto">
          <a:xfrm>
            <a:off x="1776413" y="0"/>
            <a:ext cx="2076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i="0">
                <a:solidFill>
                  <a:srgbClr val="FF0000"/>
                </a:solidFill>
              </a:rPr>
              <a:t>10-2 Cell Division</a:t>
            </a:r>
          </a:p>
        </p:txBody>
      </p:sp>
      <p:pic>
        <p:nvPicPr>
          <p:cNvPr id="13327" name="Picture 15" descr="arrow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988" y="101600"/>
            <a:ext cx="317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8" name="Picture 16" descr="logo_ph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6267450"/>
            <a:ext cx="588963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9" name="Rectangle 17"/>
          <p:cNvSpPr>
            <a:spLocks noChangeArrowheads="1"/>
          </p:cNvSpPr>
          <p:nvPr/>
        </p:nvSpPr>
        <p:spPr bwMode="auto">
          <a:xfrm>
            <a:off x="6816725" y="5967413"/>
            <a:ext cx="22860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en-US" altLang="en-US" sz="1200" i="0"/>
              <a:t>Slide </a:t>
            </a:r>
          </a:p>
          <a:p>
            <a:pPr algn="r" eaLnBrk="1" hangingPunct="1"/>
            <a:fld id="{ACC4D476-D929-420C-9DF8-05EF42B66AD5}" type="slidenum">
              <a:rPr lang="en-US" altLang="en-US" sz="1200" i="0"/>
              <a:pPr algn="r" eaLnBrk="1" hangingPunct="1"/>
              <a:t>‹#›</a:t>
            </a:fld>
            <a:r>
              <a:rPr lang="en-US" altLang="en-US" sz="1200" i="0"/>
              <a:t> of 40</a:t>
            </a:r>
            <a:endParaRPr lang="en-US" altLang="en-US" sz="1400" i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91" r:id="rId1"/>
    <p:sldLayoutId id="2147484292" r:id="rId2"/>
    <p:sldLayoutId id="2147484293" r:id="rId3"/>
    <p:sldLayoutId id="2147484294" r:id="rId4"/>
    <p:sldLayoutId id="2147484295" r:id="rId5"/>
    <p:sldLayoutId id="2147484296" r:id="rId6"/>
    <p:sldLayoutId id="2147484297" r:id="rId7"/>
    <p:sldLayoutId id="2147484298" r:id="rId8"/>
    <p:sldLayoutId id="2147484299" r:id="rId9"/>
    <p:sldLayoutId id="2147484300" r:id="rId10"/>
    <p:sldLayoutId id="2147484301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00008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000080"/>
          </a:solidFill>
          <a:latin typeface="Arial" charset="0"/>
          <a:ea typeface="ＭＳ Ｐゴシック" pitchFamily="1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000080"/>
          </a:solidFill>
          <a:latin typeface="Arial" charset="0"/>
          <a:ea typeface="ＭＳ Ｐゴシック" pitchFamily="1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000080"/>
          </a:solidFill>
          <a:latin typeface="Arial" charset="0"/>
          <a:ea typeface="ＭＳ Ｐゴシック" pitchFamily="1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000080"/>
          </a:solidFill>
          <a:latin typeface="Arial" charset="0"/>
          <a:ea typeface="ＭＳ Ｐゴシック" pitchFamily="1" charset="-128"/>
        </a:defRPr>
      </a:lvl5pPr>
      <a:lvl6pPr marL="457200" algn="l" rtl="0" fontAlgn="base">
        <a:spcBef>
          <a:spcPct val="0"/>
        </a:spcBef>
        <a:spcAft>
          <a:spcPct val="0"/>
        </a:spcAft>
        <a:defRPr b="1">
          <a:solidFill>
            <a:srgbClr val="000080"/>
          </a:solidFill>
          <a:latin typeface="Arial" charset="0"/>
          <a:ea typeface="ＭＳ Ｐゴシック" pitchFamily="1" charset="-128"/>
        </a:defRPr>
      </a:lvl6pPr>
      <a:lvl7pPr marL="914400" algn="l" rtl="0" fontAlgn="base">
        <a:spcBef>
          <a:spcPct val="0"/>
        </a:spcBef>
        <a:spcAft>
          <a:spcPct val="0"/>
        </a:spcAft>
        <a:defRPr b="1">
          <a:solidFill>
            <a:srgbClr val="000080"/>
          </a:solidFill>
          <a:latin typeface="Arial" charset="0"/>
          <a:ea typeface="ＭＳ Ｐゴシック" pitchFamily="1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b="1">
          <a:solidFill>
            <a:srgbClr val="000080"/>
          </a:solidFill>
          <a:latin typeface="Arial" charset="0"/>
          <a:ea typeface="ＭＳ Ｐゴシック" pitchFamily="1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b="1">
          <a:solidFill>
            <a:srgbClr val="000080"/>
          </a:solidFill>
          <a:latin typeface="Arial" charset="0"/>
          <a:ea typeface="ＭＳ Ｐゴシック" pitchFamily="1" charset="-128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5000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114300" indent="342900" algn="l" rtl="0" eaLnBrk="0" fontAlgn="base" hangingPunct="0">
        <a:lnSpc>
          <a:spcPct val="85000"/>
        </a:lnSpc>
        <a:spcBef>
          <a:spcPct val="0"/>
        </a:spcBef>
        <a:spcAft>
          <a:spcPct val="50000"/>
        </a:spcAft>
        <a:defRPr sz="2800">
          <a:solidFill>
            <a:schemeClr val="tx1"/>
          </a:solidFill>
          <a:latin typeface="+mn-lt"/>
          <a:ea typeface="+mn-ea"/>
        </a:defRPr>
      </a:lvl2pPr>
      <a:lvl3pPr marL="455613" indent="1588" algn="l" rtl="0" eaLnBrk="0" fontAlgn="base" hangingPunct="0">
        <a:spcBef>
          <a:spcPct val="35000"/>
        </a:spcBef>
        <a:spcAft>
          <a:spcPct val="25000"/>
        </a:spcAft>
        <a:buSzPct val="125000"/>
        <a:buChar char="•"/>
        <a:defRPr sz="2800">
          <a:solidFill>
            <a:schemeClr val="tx1"/>
          </a:solidFill>
          <a:latin typeface="+mn-lt"/>
          <a:ea typeface="+mn-ea"/>
        </a:defRPr>
      </a:lvl3pPr>
      <a:lvl4pPr marL="969963" indent="4763" algn="l" rtl="0" eaLnBrk="0" fontAlgn="base" hangingPunct="0">
        <a:spcBef>
          <a:spcPct val="35000"/>
        </a:spcBef>
        <a:spcAft>
          <a:spcPct val="25000"/>
        </a:spcAft>
        <a:buSzPct val="125000"/>
        <a:defRPr sz="2800" b="1">
          <a:solidFill>
            <a:schemeClr val="tx1"/>
          </a:solidFill>
          <a:latin typeface="+mn-lt"/>
          <a:ea typeface="+mn-ea"/>
        </a:defRPr>
      </a:lvl4pPr>
      <a:lvl5pPr marL="1089025" indent="3175" algn="l" rtl="0" eaLnBrk="0" fontAlgn="base" hangingPunct="0">
        <a:spcBef>
          <a:spcPct val="35000"/>
        </a:spcBef>
        <a:spcAft>
          <a:spcPct val="25000"/>
        </a:spcAft>
        <a:buSzPct val="125000"/>
        <a:buFont typeface="Wingdings" panose="05000000000000000000" pitchFamily="2" charset="2"/>
        <a:defRPr sz="2400">
          <a:solidFill>
            <a:schemeClr val="tx1"/>
          </a:solidFill>
          <a:latin typeface="+mn-lt"/>
          <a:ea typeface="+mn-ea"/>
        </a:defRPr>
      </a:lvl5pPr>
      <a:lvl6pPr marL="1546225" indent="3175" algn="l" rtl="0" fontAlgn="base">
        <a:spcBef>
          <a:spcPct val="35000"/>
        </a:spcBef>
        <a:spcAft>
          <a:spcPct val="25000"/>
        </a:spcAft>
        <a:buSzPct val="125000"/>
        <a:buFont typeface="Wingdings" pitchFamily="1" charset="2"/>
        <a:defRPr sz="2400">
          <a:solidFill>
            <a:schemeClr val="tx1"/>
          </a:solidFill>
          <a:latin typeface="+mn-lt"/>
          <a:ea typeface="+mn-ea"/>
        </a:defRPr>
      </a:lvl6pPr>
      <a:lvl7pPr marL="2003425" indent="3175" algn="l" rtl="0" fontAlgn="base">
        <a:spcBef>
          <a:spcPct val="35000"/>
        </a:spcBef>
        <a:spcAft>
          <a:spcPct val="25000"/>
        </a:spcAft>
        <a:buSzPct val="125000"/>
        <a:buFont typeface="Wingdings" pitchFamily="1" charset="2"/>
        <a:defRPr sz="2400">
          <a:solidFill>
            <a:schemeClr val="tx1"/>
          </a:solidFill>
          <a:latin typeface="+mn-lt"/>
          <a:ea typeface="+mn-ea"/>
        </a:defRPr>
      </a:lvl7pPr>
      <a:lvl8pPr marL="2460625" indent="3175" algn="l" rtl="0" fontAlgn="base">
        <a:spcBef>
          <a:spcPct val="35000"/>
        </a:spcBef>
        <a:spcAft>
          <a:spcPct val="25000"/>
        </a:spcAft>
        <a:buSzPct val="125000"/>
        <a:buFont typeface="Wingdings" pitchFamily="1" charset="2"/>
        <a:defRPr sz="2400">
          <a:solidFill>
            <a:schemeClr val="tx1"/>
          </a:solidFill>
          <a:latin typeface="+mn-lt"/>
          <a:ea typeface="+mn-ea"/>
        </a:defRPr>
      </a:lvl8pPr>
      <a:lvl9pPr marL="2917825" indent="3175" algn="l" rtl="0" fontAlgn="base">
        <a:spcBef>
          <a:spcPct val="35000"/>
        </a:spcBef>
        <a:spcAft>
          <a:spcPct val="25000"/>
        </a:spcAft>
        <a:buSzPct val="125000"/>
        <a:buFont typeface="Wingdings" pitchFamily="1" charset="2"/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outine copy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 descr="red button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25" y="6399213"/>
            <a:ext cx="11430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113213" y="0"/>
            <a:ext cx="4076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273050" y="1095375"/>
            <a:ext cx="8642350" cy="484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234950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78563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 i="0">
                <a:solidFill>
                  <a:schemeClr val="tx1"/>
                </a:solidFill>
                <a:effectLst/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34951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59088" y="6578600"/>
            <a:ext cx="28956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800" b="0" i="0">
                <a:solidFill>
                  <a:schemeClr val="bg2"/>
                </a:solidFill>
                <a:effectLst/>
                <a:latin typeface="Arial" charset="0"/>
                <a:ea typeface="+mn-ea"/>
              </a:defRPr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1234952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994400" y="6188075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 i="0">
                <a:solidFill>
                  <a:schemeClr val="tx1"/>
                </a:solidFill>
                <a:effectLst/>
                <a:latin typeface="Arial" charset="0"/>
                <a:ea typeface="+mn-ea"/>
              </a:defRPr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  <p:sp>
        <p:nvSpPr>
          <p:cNvPr id="14345" name="Rectangle 9"/>
          <p:cNvSpPr>
            <a:spLocks noChangeArrowheads="1"/>
          </p:cNvSpPr>
          <p:nvPr/>
        </p:nvSpPr>
        <p:spPr bwMode="auto">
          <a:xfrm>
            <a:off x="0" y="12192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Aft>
                <a:spcPct val="50000"/>
              </a:spcAft>
            </a:pPr>
            <a:endParaRPr lang="en-US" altLang="en-US" sz="3200" i="0">
              <a:solidFill>
                <a:srgbClr val="000080"/>
              </a:solidFill>
            </a:endParaRPr>
          </a:p>
        </p:txBody>
      </p:sp>
      <p:sp>
        <p:nvSpPr>
          <p:cNvPr id="14346" name="Rectangle 10"/>
          <p:cNvSpPr>
            <a:spLocks noChangeArrowheads="1"/>
          </p:cNvSpPr>
          <p:nvPr/>
        </p:nvSpPr>
        <p:spPr bwMode="auto">
          <a:xfrm>
            <a:off x="609600" y="63849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000" b="0" i="0"/>
          </a:p>
        </p:txBody>
      </p:sp>
      <p:sp>
        <p:nvSpPr>
          <p:cNvPr id="14347" name="Text Box 11"/>
          <p:cNvSpPr txBox="1">
            <a:spLocks noChangeArrowheads="1"/>
          </p:cNvSpPr>
          <p:nvPr/>
        </p:nvSpPr>
        <p:spPr bwMode="auto">
          <a:xfrm>
            <a:off x="0" y="12192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endParaRPr lang="en-US" sz="2400" b="0" i="0" smtClean="0">
              <a:solidFill>
                <a:schemeClr val="tx1"/>
              </a:solidFill>
            </a:endParaRPr>
          </a:p>
        </p:txBody>
      </p:sp>
      <p:sp>
        <p:nvSpPr>
          <p:cNvPr id="14348" name="Text Box 12"/>
          <p:cNvSpPr txBox="1">
            <a:spLocks noChangeArrowheads="1"/>
          </p:cNvSpPr>
          <p:nvPr/>
        </p:nvSpPr>
        <p:spPr bwMode="auto">
          <a:xfrm>
            <a:off x="8210550" y="6448425"/>
            <a:ext cx="9239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eaLnBrk="1" hangingPunct="1">
              <a:defRPr/>
            </a:pPr>
            <a:r>
              <a:rPr lang="en-US" sz="1200" i="0" smtClean="0"/>
              <a:t>End Show</a:t>
            </a:r>
          </a:p>
        </p:txBody>
      </p:sp>
      <p:sp>
        <p:nvSpPr>
          <p:cNvPr id="1234957" name="Rectangle 13">
            <a:hlinkClick r:id="" action="ppaction://hlinkshowjump?jump=endshow"/>
          </p:cNvPr>
          <p:cNvSpPr>
            <a:spLocks noChangeArrowheads="1"/>
          </p:cNvSpPr>
          <p:nvPr/>
        </p:nvSpPr>
        <p:spPr bwMode="auto">
          <a:xfrm>
            <a:off x="8053388" y="6346825"/>
            <a:ext cx="1147762" cy="549275"/>
          </a:xfrm>
          <a:prstGeom prst="rect">
            <a:avLst/>
          </a:prstGeom>
          <a:solidFill>
            <a:srgbClr val="FFFF00">
              <a:alpha val="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+mn-ea"/>
            </a:endParaRPr>
          </a:p>
        </p:txBody>
      </p:sp>
      <p:sp>
        <p:nvSpPr>
          <p:cNvPr id="14350" name="Rectangle 14"/>
          <p:cNvSpPr>
            <a:spLocks noChangeArrowheads="1"/>
          </p:cNvSpPr>
          <p:nvPr/>
        </p:nvSpPr>
        <p:spPr bwMode="auto">
          <a:xfrm>
            <a:off x="1776413" y="0"/>
            <a:ext cx="2076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i="0">
                <a:solidFill>
                  <a:srgbClr val="FF0000"/>
                </a:solidFill>
              </a:rPr>
              <a:t>10-2 Cell Division</a:t>
            </a:r>
          </a:p>
        </p:txBody>
      </p:sp>
      <p:pic>
        <p:nvPicPr>
          <p:cNvPr id="14351" name="Picture 15" descr="arrow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988" y="101600"/>
            <a:ext cx="317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2" name="Picture 16" descr="logo_ph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6267450"/>
            <a:ext cx="588963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3" name="Picture 17" descr="Process_art_ARROWS copy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113"/>
            <a:ext cx="666750" cy="701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54" name="Rectangle 18"/>
          <p:cNvSpPr>
            <a:spLocks noChangeArrowheads="1"/>
          </p:cNvSpPr>
          <p:nvPr/>
        </p:nvSpPr>
        <p:spPr bwMode="auto">
          <a:xfrm>
            <a:off x="6816725" y="5967413"/>
            <a:ext cx="22860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en-US" altLang="en-US" sz="1200" i="0"/>
              <a:t>Slide </a:t>
            </a:r>
          </a:p>
          <a:p>
            <a:pPr algn="r" eaLnBrk="1" hangingPunct="1"/>
            <a:fld id="{684A238A-B915-4382-8DD2-D2C7209D3ADA}" type="slidenum">
              <a:rPr lang="en-US" altLang="en-US" sz="1200" i="0"/>
              <a:pPr algn="r" eaLnBrk="1" hangingPunct="1"/>
              <a:t>‹#›</a:t>
            </a:fld>
            <a:r>
              <a:rPr lang="en-US" altLang="en-US" sz="1200" i="0"/>
              <a:t> of 40</a:t>
            </a:r>
            <a:endParaRPr lang="en-US" altLang="en-US" sz="1400" i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02" r:id="rId1"/>
    <p:sldLayoutId id="2147484303" r:id="rId2"/>
    <p:sldLayoutId id="2147484304" r:id="rId3"/>
    <p:sldLayoutId id="2147484305" r:id="rId4"/>
    <p:sldLayoutId id="2147484306" r:id="rId5"/>
    <p:sldLayoutId id="2147484307" r:id="rId6"/>
    <p:sldLayoutId id="2147484308" r:id="rId7"/>
    <p:sldLayoutId id="2147484309" r:id="rId8"/>
    <p:sldLayoutId id="2147484310" r:id="rId9"/>
    <p:sldLayoutId id="2147484311" r:id="rId10"/>
    <p:sldLayoutId id="2147484312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00008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000080"/>
          </a:solidFill>
          <a:latin typeface="Arial" charset="0"/>
          <a:ea typeface="ＭＳ Ｐゴシック" pitchFamily="1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000080"/>
          </a:solidFill>
          <a:latin typeface="Arial" charset="0"/>
          <a:ea typeface="ＭＳ Ｐゴシック" pitchFamily="1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000080"/>
          </a:solidFill>
          <a:latin typeface="Arial" charset="0"/>
          <a:ea typeface="ＭＳ Ｐゴシック" pitchFamily="1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000080"/>
          </a:solidFill>
          <a:latin typeface="Arial" charset="0"/>
          <a:ea typeface="ＭＳ Ｐゴシック" pitchFamily="1" charset="-128"/>
        </a:defRPr>
      </a:lvl5pPr>
      <a:lvl6pPr marL="457200" algn="l" rtl="0" fontAlgn="base">
        <a:spcBef>
          <a:spcPct val="0"/>
        </a:spcBef>
        <a:spcAft>
          <a:spcPct val="0"/>
        </a:spcAft>
        <a:defRPr b="1">
          <a:solidFill>
            <a:srgbClr val="000080"/>
          </a:solidFill>
          <a:latin typeface="Arial" charset="0"/>
          <a:ea typeface="ＭＳ Ｐゴシック" pitchFamily="1" charset="-128"/>
        </a:defRPr>
      </a:lvl6pPr>
      <a:lvl7pPr marL="914400" algn="l" rtl="0" fontAlgn="base">
        <a:spcBef>
          <a:spcPct val="0"/>
        </a:spcBef>
        <a:spcAft>
          <a:spcPct val="0"/>
        </a:spcAft>
        <a:defRPr b="1">
          <a:solidFill>
            <a:srgbClr val="000080"/>
          </a:solidFill>
          <a:latin typeface="Arial" charset="0"/>
          <a:ea typeface="ＭＳ Ｐゴシック" pitchFamily="1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b="1">
          <a:solidFill>
            <a:srgbClr val="000080"/>
          </a:solidFill>
          <a:latin typeface="Arial" charset="0"/>
          <a:ea typeface="ＭＳ Ｐゴシック" pitchFamily="1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b="1">
          <a:solidFill>
            <a:srgbClr val="000080"/>
          </a:solidFill>
          <a:latin typeface="Arial" charset="0"/>
          <a:ea typeface="ＭＳ Ｐゴシック" pitchFamily="1" charset="-128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50000"/>
        </a:spcAft>
        <a:defRPr sz="3200" b="1">
          <a:solidFill>
            <a:srgbClr val="000080"/>
          </a:solidFill>
          <a:latin typeface="+mn-lt"/>
          <a:ea typeface="+mn-ea"/>
          <a:cs typeface="+mn-cs"/>
        </a:defRPr>
      </a:lvl1pPr>
      <a:lvl2pPr marL="114300" indent="342900" algn="l" rtl="0" eaLnBrk="0" fontAlgn="base" hangingPunct="0">
        <a:lnSpc>
          <a:spcPct val="85000"/>
        </a:lnSpc>
        <a:spcBef>
          <a:spcPct val="0"/>
        </a:spcBef>
        <a:spcAft>
          <a:spcPct val="50000"/>
        </a:spcAft>
        <a:defRPr sz="2800" b="1">
          <a:solidFill>
            <a:srgbClr val="006400"/>
          </a:solidFill>
          <a:latin typeface="+mn-lt"/>
          <a:ea typeface="+mn-ea"/>
        </a:defRPr>
      </a:lvl2pPr>
      <a:lvl3pPr marL="400050" indent="514350" algn="l" rtl="0" eaLnBrk="0" fontAlgn="base" hangingPunct="0">
        <a:spcBef>
          <a:spcPct val="35000"/>
        </a:spcBef>
        <a:spcAft>
          <a:spcPct val="25000"/>
        </a:spcAft>
        <a:buFont typeface="Arial" panose="020B0604020202020204" pitchFamily="34" charset="0"/>
        <a:defRPr sz="2800">
          <a:solidFill>
            <a:schemeClr val="tx1"/>
          </a:solidFill>
          <a:latin typeface="+mn-lt"/>
          <a:ea typeface="+mn-ea"/>
        </a:defRPr>
      </a:lvl3pPr>
      <a:lvl4pPr marL="914400" indent="-231775" algn="l" rtl="0" eaLnBrk="0" fontAlgn="base" hangingPunct="0">
        <a:spcBef>
          <a:spcPct val="35000"/>
        </a:spcBef>
        <a:spcAft>
          <a:spcPct val="25000"/>
        </a:spcAft>
        <a:buSzPct val="125000"/>
        <a:buChar char="•"/>
        <a:defRPr sz="2800">
          <a:solidFill>
            <a:schemeClr val="tx1"/>
          </a:solidFill>
          <a:latin typeface="+mn-lt"/>
          <a:ea typeface="+mn-ea"/>
        </a:defRPr>
      </a:lvl4pPr>
      <a:lvl5pPr marL="1252538" indent="3175" algn="l" rtl="0" eaLnBrk="0" fontAlgn="base" hangingPunct="0">
        <a:spcBef>
          <a:spcPct val="35000"/>
        </a:spcBef>
        <a:spcAft>
          <a:spcPct val="25000"/>
        </a:spcAft>
        <a:buSzPct val="125000"/>
        <a:buFont typeface="Wingdings" panose="05000000000000000000" pitchFamily="2" charset="2"/>
        <a:defRPr sz="2800">
          <a:solidFill>
            <a:schemeClr val="tx1"/>
          </a:solidFill>
          <a:latin typeface="+mn-lt"/>
          <a:ea typeface="+mn-ea"/>
        </a:defRPr>
      </a:lvl5pPr>
      <a:lvl6pPr marL="1709738" indent="3175" algn="l" rtl="0" fontAlgn="base">
        <a:spcBef>
          <a:spcPct val="35000"/>
        </a:spcBef>
        <a:spcAft>
          <a:spcPct val="25000"/>
        </a:spcAft>
        <a:buSzPct val="125000"/>
        <a:buFont typeface="Wingdings" pitchFamily="1" charset="2"/>
        <a:defRPr sz="2800">
          <a:solidFill>
            <a:schemeClr val="tx1"/>
          </a:solidFill>
          <a:latin typeface="+mn-lt"/>
          <a:ea typeface="+mn-ea"/>
        </a:defRPr>
      </a:lvl6pPr>
      <a:lvl7pPr marL="2166938" indent="3175" algn="l" rtl="0" fontAlgn="base">
        <a:spcBef>
          <a:spcPct val="35000"/>
        </a:spcBef>
        <a:spcAft>
          <a:spcPct val="25000"/>
        </a:spcAft>
        <a:buSzPct val="125000"/>
        <a:buFont typeface="Wingdings" pitchFamily="1" charset="2"/>
        <a:defRPr sz="2800">
          <a:solidFill>
            <a:schemeClr val="tx1"/>
          </a:solidFill>
          <a:latin typeface="+mn-lt"/>
          <a:ea typeface="+mn-ea"/>
        </a:defRPr>
      </a:lvl7pPr>
      <a:lvl8pPr marL="2624138" indent="3175" algn="l" rtl="0" fontAlgn="base">
        <a:spcBef>
          <a:spcPct val="35000"/>
        </a:spcBef>
        <a:spcAft>
          <a:spcPct val="25000"/>
        </a:spcAft>
        <a:buSzPct val="125000"/>
        <a:buFont typeface="Wingdings" pitchFamily="1" charset="2"/>
        <a:defRPr sz="2800">
          <a:solidFill>
            <a:schemeClr val="tx1"/>
          </a:solidFill>
          <a:latin typeface="+mn-lt"/>
          <a:ea typeface="+mn-ea"/>
        </a:defRPr>
      </a:lvl8pPr>
      <a:lvl9pPr marL="3081338" indent="3175" algn="l" rtl="0" fontAlgn="base">
        <a:spcBef>
          <a:spcPct val="35000"/>
        </a:spcBef>
        <a:spcAft>
          <a:spcPct val="25000"/>
        </a:spcAft>
        <a:buSzPct val="125000"/>
        <a:buFont typeface="Wingdings" pitchFamily="1" charset="2"/>
        <a:defRPr sz="28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active_art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 descr="red button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25" y="6399213"/>
            <a:ext cx="11430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113213" y="0"/>
            <a:ext cx="4076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273050" y="1095375"/>
            <a:ext cx="8642350" cy="484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235974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78563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 i="0">
                <a:solidFill>
                  <a:schemeClr val="tx1"/>
                </a:solidFill>
                <a:effectLst/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35975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59088" y="6578600"/>
            <a:ext cx="28956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800" b="0" i="0">
                <a:solidFill>
                  <a:schemeClr val="bg2"/>
                </a:solidFill>
                <a:effectLst/>
                <a:latin typeface="Arial" charset="0"/>
                <a:ea typeface="+mn-ea"/>
              </a:defRPr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1235976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994400" y="6188075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 i="0">
                <a:solidFill>
                  <a:schemeClr val="tx1"/>
                </a:solidFill>
                <a:effectLst/>
                <a:latin typeface="Arial" charset="0"/>
                <a:ea typeface="+mn-ea"/>
              </a:defRPr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  <p:sp>
        <p:nvSpPr>
          <p:cNvPr id="15369" name="Rectangle 9"/>
          <p:cNvSpPr>
            <a:spLocks noChangeArrowheads="1"/>
          </p:cNvSpPr>
          <p:nvPr/>
        </p:nvSpPr>
        <p:spPr bwMode="auto">
          <a:xfrm>
            <a:off x="0" y="12192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Aft>
                <a:spcPct val="50000"/>
              </a:spcAft>
            </a:pPr>
            <a:endParaRPr lang="en-US" altLang="en-US" sz="3200" i="0">
              <a:solidFill>
                <a:srgbClr val="000080"/>
              </a:solidFill>
            </a:endParaRPr>
          </a:p>
        </p:txBody>
      </p:sp>
      <p:sp>
        <p:nvSpPr>
          <p:cNvPr id="15370" name="Rectangle 10"/>
          <p:cNvSpPr>
            <a:spLocks noChangeArrowheads="1"/>
          </p:cNvSpPr>
          <p:nvPr/>
        </p:nvSpPr>
        <p:spPr bwMode="auto">
          <a:xfrm>
            <a:off x="609600" y="63849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000" b="0" i="0"/>
          </a:p>
        </p:txBody>
      </p:sp>
      <p:sp>
        <p:nvSpPr>
          <p:cNvPr id="15371" name="Text Box 11"/>
          <p:cNvSpPr txBox="1">
            <a:spLocks noChangeArrowheads="1"/>
          </p:cNvSpPr>
          <p:nvPr/>
        </p:nvSpPr>
        <p:spPr bwMode="auto">
          <a:xfrm>
            <a:off x="0" y="12192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endParaRPr lang="en-US" sz="2400" b="0" i="0" smtClean="0">
              <a:solidFill>
                <a:schemeClr val="tx1"/>
              </a:solidFill>
            </a:endParaRPr>
          </a:p>
        </p:txBody>
      </p:sp>
      <p:sp>
        <p:nvSpPr>
          <p:cNvPr id="15372" name="Text Box 12"/>
          <p:cNvSpPr txBox="1">
            <a:spLocks noChangeArrowheads="1"/>
          </p:cNvSpPr>
          <p:nvPr/>
        </p:nvSpPr>
        <p:spPr bwMode="auto">
          <a:xfrm>
            <a:off x="8210550" y="6448425"/>
            <a:ext cx="9239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eaLnBrk="1" hangingPunct="1">
              <a:defRPr/>
            </a:pPr>
            <a:r>
              <a:rPr lang="en-US" sz="1200" i="0" smtClean="0"/>
              <a:t>End Show</a:t>
            </a:r>
          </a:p>
        </p:txBody>
      </p:sp>
      <p:sp>
        <p:nvSpPr>
          <p:cNvPr id="1235981" name="Rectangle 13">
            <a:hlinkClick r:id="" action="ppaction://hlinkshowjump?jump=endshow"/>
          </p:cNvPr>
          <p:cNvSpPr>
            <a:spLocks noChangeArrowheads="1"/>
          </p:cNvSpPr>
          <p:nvPr/>
        </p:nvSpPr>
        <p:spPr bwMode="auto">
          <a:xfrm>
            <a:off x="8053388" y="6346825"/>
            <a:ext cx="1147762" cy="549275"/>
          </a:xfrm>
          <a:prstGeom prst="rect">
            <a:avLst/>
          </a:prstGeom>
          <a:solidFill>
            <a:srgbClr val="FFFF00">
              <a:alpha val="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+mn-ea"/>
            </a:endParaRPr>
          </a:p>
        </p:txBody>
      </p:sp>
      <p:sp>
        <p:nvSpPr>
          <p:cNvPr id="15374" name="Rectangle 14"/>
          <p:cNvSpPr>
            <a:spLocks noChangeArrowheads="1"/>
          </p:cNvSpPr>
          <p:nvPr/>
        </p:nvSpPr>
        <p:spPr bwMode="auto">
          <a:xfrm>
            <a:off x="1776413" y="0"/>
            <a:ext cx="2076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i="0">
                <a:solidFill>
                  <a:srgbClr val="FF0000"/>
                </a:solidFill>
              </a:rPr>
              <a:t>10-2 Cell Division</a:t>
            </a:r>
          </a:p>
        </p:txBody>
      </p:sp>
      <p:pic>
        <p:nvPicPr>
          <p:cNvPr id="15375" name="Picture 15" descr="arrow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988" y="101600"/>
            <a:ext cx="317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6" name="Picture 16" descr="logo_ph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6267450"/>
            <a:ext cx="588963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7" name="Rectangle 17"/>
          <p:cNvSpPr>
            <a:spLocks noChangeArrowheads="1"/>
          </p:cNvSpPr>
          <p:nvPr/>
        </p:nvSpPr>
        <p:spPr bwMode="auto">
          <a:xfrm>
            <a:off x="6816725" y="5967413"/>
            <a:ext cx="22860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en-US" altLang="en-US" sz="1200" i="0"/>
              <a:t>Slide </a:t>
            </a:r>
          </a:p>
          <a:p>
            <a:pPr algn="r" eaLnBrk="1" hangingPunct="1"/>
            <a:fld id="{DAF54CE2-A900-46DA-A6B1-F8F4CD5E0CCF}" type="slidenum">
              <a:rPr lang="en-US" altLang="en-US" sz="1200" i="0"/>
              <a:pPr algn="r" eaLnBrk="1" hangingPunct="1"/>
              <a:t>‹#›</a:t>
            </a:fld>
            <a:r>
              <a:rPr lang="en-US" altLang="en-US" sz="1200" i="0"/>
              <a:t> of 40</a:t>
            </a:r>
            <a:endParaRPr lang="en-US" altLang="en-US" sz="1400" i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13" r:id="rId1"/>
    <p:sldLayoutId id="2147484314" r:id="rId2"/>
    <p:sldLayoutId id="2147484315" r:id="rId3"/>
    <p:sldLayoutId id="2147484316" r:id="rId4"/>
    <p:sldLayoutId id="2147484317" r:id="rId5"/>
    <p:sldLayoutId id="2147484318" r:id="rId6"/>
    <p:sldLayoutId id="2147484319" r:id="rId7"/>
    <p:sldLayoutId id="2147484320" r:id="rId8"/>
    <p:sldLayoutId id="2147484321" r:id="rId9"/>
    <p:sldLayoutId id="2147484322" r:id="rId10"/>
    <p:sldLayoutId id="2147484323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00008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000080"/>
          </a:solidFill>
          <a:latin typeface="Arial" charset="0"/>
          <a:ea typeface="ＭＳ Ｐゴシック" pitchFamily="1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000080"/>
          </a:solidFill>
          <a:latin typeface="Arial" charset="0"/>
          <a:ea typeface="ＭＳ Ｐゴシック" pitchFamily="1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000080"/>
          </a:solidFill>
          <a:latin typeface="Arial" charset="0"/>
          <a:ea typeface="ＭＳ Ｐゴシック" pitchFamily="1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000080"/>
          </a:solidFill>
          <a:latin typeface="Arial" charset="0"/>
          <a:ea typeface="ＭＳ Ｐゴシック" pitchFamily="1" charset="-128"/>
        </a:defRPr>
      </a:lvl5pPr>
      <a:lvl6pPr marL="457200" algn="l" rtl="0" fontAlgn="base">
        <a:spcBef>
          <a:spcPct val="0"/>
        </a:spcBef>
        <a:spcAft>
          <a:spcPct val="0"/>
        </a:spcAft>
        <a:defRPr b="1">
          <a:solidFill>
            <a:srgbClr val="000080"/>
          </a:solidFill>
          <a:latin typeface="Arial" charset="0"/>
          <a:ea typeface="ＭＳ Ｐゴシック" pitchFamily="1" charset="-128"/>
        </a:defRPr>
      </a:lvl6pPr>
      <a:lvl7pPr marL="914400" algn="l" rtl="0" fontAlgn="base">
        <a:spcBef>
          <a:spcPct val="0"/>
        </a:spcBef>
        <a:spcAft>
          <a:spcPct val="0"/>
        </a:spcAft>
        <a:defRPr b="1">
          <a:solidFill>
            <a:srgbClr val="000080"/>
          </a:solidFill>
          <a:latin typeface="Arial" charset="0"/>
          <a:ea typeface="ＭＳ Ｐゴシック" pitchFamily="1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b="1">
          <a:solidFill>
            <a:srgbClr val="000080"/>
          </a:solidFill>
          <a:latin typeface="Arial" charset="0"/>
          <a:ea typeface="ＭＳ Ｐゴシック" pitchFamily="1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b="1">
          <a:solidFill>
            <a:srgbClr val="000080"/>
          </a:solidFill>
          <a:latin typeface="Arial" charset="0"/>
          <a:ea typeface="ＭＳ Ｐゴシック" pitchFamily="1" charset="-128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50000"/>
        </a:spcAft>
        <a:defRPr sz="3200" b="1">
          <a:solidFill>
            <a:srgbClr val="000080"/>
          </a:solidFill>
          <a:latin typeface="+mn-lt"/>
          <a:ea typeface="+mn-ea"/>
          <a:cs typeface="+mn-cs"/>
        </a:defRPr>
      </a:lvl1pPr>
      <a:lvl2pPr marL="114300" indent="342900" algn="l" rtl="0" eaLnBrk="0" fontAlgn="base" hangingPunct="0">
        <a:lnSpc>
          <a:spcPct val="85000"/>
        </a:lnSpc>
        <a:spcBef>
          <a:spcPct val="0"/>
        </a:spcBef>
        <a:spcAft>
          <a:spcPct val="50000"/>
        </a:spcAft>
        <a:defRPr sz="2800" b="1">
          <a:solidFill>
            <a:srgbClr val="006400"/>
          </a:solidFill>
          <a:latin typeface="+mn-lt"/>
          <a:ea typeface="+mn-ea"/>
        </a:defRPr>
      </a:lvl2pPr>
      <a:lvl3pPr marL="400050" indent="514350" algn="l" rtl="0" eaLnBrk="0" fontAlgn="base" hangingPunct="0">
        <a:spcBef>
          <a:spcPct val="35000"/>
        </a:spcBef>
        <a:spcAft>
          <a:spcPct val="25000"/>
        </a:spcAft>
        <a:buFont typeface="Arial" panose="020B0604020202020204" pitchFamily="34" charset="0"/>
        <a:defRPr sz="2800">
          <a:solidFill>
            <a:schemeClr val="tx1"/>
          </a:solidFill>
          <a:latin typeface="+mn-lt"/>
          <a:ea typeface="+mn-ea"/>
        </a:defRPr>
      </a:lvl3pPr>
      <a:lvl4pPr marL="914400" indent="-231775" algn="l" rtl="0" eaLnBrk="0" fontAlgn="base" hangingPunct="0">
        <a:spcBef>
          <a:spcPct val="35000"/>
        </a:spcBef>
        <a:spcAft>
          <a:spcPct val="25000"/>
        </a:spcAft>
        <a:buSzPct val="125000"/>
        <a:buChar char="•"/>
        <a:defRPr sz="2800">
          <a:solidFill>
            <a:schemeClr val="tx1"/>
          </a:solidFill>
          <a:latin typeface="+mn-lt"/>
          <a:ea typeface="+mn-ea"/>
        </a:defRPr>
      </a:lvl4pPr>
      <a:lvl5pPr marL="1252538" indent="3175" algn="l" rtl="0" eaLnBrk="0" fontAlgn="base" hangingPunct="0">
        <a:spcBef>
          <a:spcPct val="35000"/>
        </a:spcBef>
        <a:spcAft>
          <a:spcPct val="25000"/>
        </a:spcAft>
        <a:buSzPct val="125000"/>
        <a:buFont typeface="Wingdings" panose="05000000000000000000" pitchFamily="2" charset="2"/>
        <a:defRPr sz="2800">
          <a:solidFill>
            <a:schemeClr val="tx1"/>
          </a:solidFill>
          <a:latin typeface="+mn-lt"/>
          <a:ea typeface="+mn-ea"/>
        </a:defRPr>
      </a:lvl5pPr>
      <a:lvl6pPr marL="1709738" indent="3175" algn="l" rtl="0" fontAlgn="base">
        <a:spcBef>
          <a:spcPct val="35000"/>
        </a:spcBef>
        <a:spcAft>
          <a:spcPct val="25000"/>
        </a:spcAft>
        <a:buSzPct val="125000"/>
        <a:buFont typeface="Wingdings" pitchFamily="1" charset="2"/>
        <a:defRPr sz="2800">
          <a:solidFill>
            <a:schemeClr val="tx1"/>
          </a:solidFill>
          <a:latin typeface="+mn-lt"/>
          <a:ea typeface="+mn-ea"/>
        </a:defRPr>
      </a:lvl6pPr>
      <a:lvl7pPr marL="2166938" indent="3175" algn="l" rtl="0" fontAlgn="base">
        <a:spcBef>
          <a:spcPct val="35000"/>
        </a:spcBef>
        <a:spcAft>
          <a:spcPct val="25000"/>
        </a:spcAft>
        <a:buSzPct val="125000"/>
        <a:buFont typeface="Wingdings" pitchFamily="1" charset="2"/>
        <a:defRPr sz="2800">
          <a:solidFill>
            <a:schemeClr val="tx1"/>
          </a:solidFill>
          <a:latin typeface="+mn-lt"/>
          <a:ea typeface="+mn-ea"/>
        </a:defRPr>
      </a:lvl7pPr>
      <a:lvl8pPr marL="2624138" indent="3175" algn="l" rtl="0" fontAlgn="base">
        <a:spcBef>
          <a:spcPct val="35000"/>
        </a:spcBef>
        <a:spcAft>
          <a:spcPct val="25000"/>
        </a:spcAft>
        <a:buSzPct val="125000"/>
        <a:buFont typeface="Wingdings" pitchFamily="1" charset="2"/>
        <a:defRPr sz="2800">
          <a:solidFill>
            <a:schemeClr val="tx1"/>
          </a:solidFill>
          <a:latin typeface="+mn-lt"/>
          <a:ea typeface="+mn-ea"/>
        </a:defRPr>
      </a:lvl8pPr>
      <a:lvl9pPr marL="3081338" indent="3175" algn="l" rtl="0" fontAlgn="base">
        <a:spcBef>
          <a:spcPct val="35000"/>
        </a:spcBef>
        <a:spcAft>
          <a:spcPct val="25000"/>
        </a:spcAft>
        <a:buSzPct val="125000"/>
        <a:buFont typeface="Wingdings" pitchFamily="1" charset="2"/>
        <a:defRPr sz="28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Activity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 descr="red button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25" y="6399213"/>
            <a:ext cx="11430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113213" y="0"/>
            <a:ext cx="4076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273050" y="1095375"/>
            <a:ext cx="8642350" cy="484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236998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78563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 i="0">
                <a:solidFill>
                  <a:schemeClr val="tx1"/>
                </a:solidFill>
                <a:effectLst/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36999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59088" y="6578600"/>
            <a:ext cx="28956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800" b="0" i="0">
                <a:solidFill>
                  <a:schemeClr val="bg2"/>
                </a:solidFill>
                <a:effectLst/>
                <a:latin typeface="Arial" charset="0"/>
                <a:ea typeface="+mn-ea"/>
              </a:defRPr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1237000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994400" y="6188075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 i="0">
                <a:solidFill>
                  <a:schemeClr val="tx1"/>
                </a:solidFill>
                <a:effectLst/>
                <a:latin typeface="Arial" charset="0"/>
                <a:ea typeface="+mn-ea"/>
              </a:defRPr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  <p:sp>
        <p:nvSpPr>
          <p:cNvPr id="16393" name="Rectangle 9"/>
          <p:cNvSpPr>
            <a:spLocks noChangeArrowheads="1"/>
          </p:cNvSpPr>
          <p:nvPr/>
        </p:nvSpPr>
        <p:spPr bwMode="auto">
          <a:xfrm>
            <a:off x="0" y="12192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Aft>
                <a:spcPct val="50000"/>
              </a:spcAft>
            </a:pPr>
            <a:endParaRPr lang="en-US" altLang="en-US" sz="3200" i="0">
              <a:solidFill>
                <a:srgbClr val="000080"/>
              </a:solidFill>
            </a:endParaRPr>
          </a:p>
        </p:txBody>
      </p:sp>
      <p:sp>
        <p:nvSpPr>
          <p:cNvPr id="16394" name="Rectangle 10"/>
          <p:cNvSpPr>
            <a:spLocks noChangeArrowheads="1"/>
          </p:cNvSpPr>
          <p:nvPr/>
        </p:nvSpPr>
        <p:spPr bwMode="auto">
          <a:xfrm>
            <a:off x="609600" y="63849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000" b="0" i="0"/>
          </a:p>
        </p:txBody>
      </p:sp>
      <p:sp>
        <p:nvSpPr>
          <p:cNvPr id="16395" name="Text Box 11"/>
          <p:cNvSpPr txBox="1">
            <a:spLocks noChangeArrowheads="1"/>
          </p:cNvSpPr>
          <p:nvPr/>
        </p:nvSpPr>
        <p:spPr bwMode="auto">
          <a:xfrm>
            <a:off x="0" y="12192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endParaRPr lang="en-US" sz="2400" b="0" i="0" smtClean="0">
              <a:solidFill>
                <a:schemeClr val="tx1"/>
              </a:solidFill>
            </a:endParaRPr>
          </a:p>
        </p:txBody>
      </p:sp>
      <p:sp>
        <p:nvSpPr>
          <p:cNvPr id="16396" name="Text Box 12"/>
          <p:cNvSpPr txBox="1">
            <a:spLocks noChangeArrowheads="1"/>
          </p:cNvSpPr>
          <p:nvPr/>
        </p:nvSpPr>
        <p:spPr bwMode="auto">
          <a:xfrm>
            <a:off x="8210550" y="6448425"/>
            <a:ext cx="9239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eaLnBrk="1" hangingPunct="1">
              <a:defRPr/>
            </a:pPr>
            <a:r>
              <a:rPr lang="en-US" sz="1200" i="0" smtClean="0"/>
              <a:t>End Show</a:t>
            </a:r>
          </a:p>
        </p:txBody>
      </p:sp>
      <p:sp>
        <p:nvSpPr>
          <p:cNvPr id="1237005" name="Rectangle 13">
            <a:hlinkClick r:id="" action="ppaction://hlinkshowjump?jump=endshow"/>
          </p:cNvPr>
          <p:cNvSpPr>
            <a:spLocks noChangeArrowheads="1"/>
          </p:cNvSpPr>
          <p:nvPr/>
        </p:nvSpPr>
        <p:spPr bwMode="auto">
          <a:xfrm>
            <a:off x="8053388" y="6346825"/>
            <a:ext cx="1147762" cy="549275"/>
          </a:xfrm>
          <a:prstGeom prst="rect">
            <a:avLst/>
          </a:prstGeom>
          <a:solidFill>
            <a:srgbClr val="FFFF00">
              <a:alpha val="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+mn-ea"/>
            </a:endParaRPr>
          </a:p>
        </p:txBody>
      </p:sp>
      <p:sp>
        <p:nvSpPr>
          <p:cNvPr id="16398" name="Rectangle 14"/>
          <p:cNvSpPr>
            <a:spLocks noChangeArrowheads="1"/>
          </p:cNvSpPr>
          <p:nvPr/>
        </p:nvSpPr>
        <p:spPr bwMode="auto">
          <a:xfrm>
            <a:off x="1776413" y="0"/>
            <a:ext cx="2076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i="0">
                <a:solidFill>
                  <a:srgbClr val="FF0000"/>
                </a:solidFill>
              </a:rPr>
              <a:t>10-2 Cell Division</a:t>
            </a:r>
          </a:p>
        </p:txBody>
      </p:sp>
      <p:pic>
        <p:nvPicPr>
          <p:cNvPr id="16399" name="Picture 15" descr="arrow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988" y="101600"/>
            <a:ext cx="317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0" name="Picture 16" descr="logo_ph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6267450"/>
            <a:ext cx="588963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01" name="Rectangle 17"/>
          <p:cNvSpPr>
            <a:spLocks noChangeArrowheads="1"/>
          </p:cNvSpPr>
          <p:nvPr/>
        </p:nvSpPr>
        <p:spPr bwMode="auto">
          <a:xfrm>
            <a:off x="6816725" y="5967413"/>
            <a:ext cx="22860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en-US" altLang="en-US" sz="1200" i="0"/>
              <a:t>Slide </a:t>
            </a:r>
          </a:p>
          <a:p>
            <a:pPr algn="r" eaLnBrk="1" hangingPunct="1"/>
            <a:fld id="{2B3E8D61-9146-4619-91BC-10E2E6E941B2}" type="slidenum">
              <a:rPr lang="en-US" altLang="en-US" sz="1200" i="0"/>
              <a:pPr algn="r" eaLnBrk="1" hangingPunct="1"/>
              <a:t>‹#›</a:t>
            </a:fld>
            <a:r>
              <a:rPr lang="en-US" altLang="en-US" sz="1200" i="0"/>
              <a:t> of 40</a:t>
            </a:r>
            <a:endParaRPr lang="en-US" altLang="en-US" sz="1400" i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24" r:id="rId1"/>
    <p:sldLayoutId id="2147484325" r:id="rId2"/>
    <p:sldLayoutId id="2147484326" r:id="rId3"/>
    <p:sldLayoutId id="2147484327" r:id="rId4"/>
    <p:sldLayoutId id="2147484328" r:id="rId5"/>
    <p:sldLayoutId id="2147484329" r:id="rId6"/>
    <p:sldLayoutId id="2147484330" r:id="rId7"/>
    <p:sldLayoutId id="2147484331" r:id="rId8"/>
    <p:sldLayoutId id="2147484332" r:id="rId9"/>
    <p:sldLayoutId id="2147484333" r:id="rId10"/>
    <p:sldLayoutId id="2147484334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00008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000080"/>
          </a:solidFill>
          <a:latin typeface="Arial" charset="0"/>
          <a:ea typeface="ＭＳ Ｐゴシック" pitchFamily="1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000080"/>
          </a:solidFill>
          <a:latin typeface="Arial" charset="0"/>
          <a:ea typeface="ＭＳ Ｐゴシック" pitchFamily="1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000080"/>
          </a:solidFill>
          <a:latin typeface="Arial" charset="0"/>
          <a:ea typeface="ＭＳ Ｐゴシック" pitchFamily="1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000080"/>
          </a:solidFill>
          <a:latin typeface="Arial" charset="0"/>
          <a:ea typeface="ＭＳ Ｐゴシック" pitchFamily="1" charset="-128"/>
        </a:defRPr>
      </a:lvl5pPr>
      <a:lvl6pPr marL="457200" algn="l" rtl="0" fontAlgn="base">
        <a:spcBef>
          <a:spcPct val="0"/>
        </a:spcBef>
        <a:spcAft>
          <a:spcPct val="0"/>
        </a:spcAft>
        <a:defRPr b="1">
          <a:solidFill>
            <a:srgbClr val="000080"/>
          </a:solidFill>
          <a:latin typeface="Arial" charset="0"/>
          <a:ea typeface="ＭＳ Ｐゴシック" pitchFamily="1" charset="-128"/>
        </a:defRPr>
      </a:lvl6pPr>
      <a:lvl7pPr marL="914400" algn="l" rtl="0" fontAlgn="base">
        <a:spcBef>
          <a:spcPct val="0"/>
        </a:spcBef>
        <a:spcAft>
          <a:spcPct val="0"/>
        </a:spcAft>
        <a:defRPr b="1">
          <a:solidFill>
            <a:srgbClr val="000080"/>
          </a:solidFill>
          <a:latin typeface="Arial" charset="0"/>
          <a:ea typeface="ＭＳ Ｐゴシック" pitchFamily="1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b="1">
          <a:solidFill>
            <a:srgbClr val="000080"/>
          </a:solidFill>
          <a:latin typeface="Arial" charset="0"/>
          <a:ea typeface="ＭＳ Ｐゴシック" pitchFamily="1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b="1">
          <a:solidFill>
            <a:srgbClr val="000080"/>
          </a:solidFill>
          <a:latin typeface="Arial" charset="0"/>
          <a:ea typeface="ＭＳ Ｐゴシック" pitchFamily="1" charset="-128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50000"/>
        </a:spcAft>
        <a:defRPr sz="3200" b="1">
          <a:solidFill>
            <a:srgbClr val="000080"/>
          </a:solidFill>
          <a:latin typeface="+mn-lt"/>
          <a:ea typeface="+mn-ea"/>
          <a:cs typeface="+mn-cs"/>
        </a:defRPr>
      </a:lvl1pPr>
      <a:lvl2pPr marL="114300" indent="342900" algn="l" rtl="0" eaLnBrk="0" fontAlgn="base" hangingPunct="0">
        <a:lnSpc>
          <a:spcPct val="85000"/>
        </a:lnSpc>
        <a:spcBef>
          <a:spcPct val="0"/>
        </a:spcBef>
        <a:spcAft>
          <a:spcPct val="50000"/>
        </a:spcAft>
        <a:defRPr sz="2800" b="1">
          <a:solidFill>
            <a:srgbClr val="006400"/>
          </a:solidFill>
          <a:latin typeface="+mn-lt"/>
          <a:ea typeface="+mn-ea"/>
        </a:defRPr>
      </a:lvl2pPr>
      <a:lvl3pPr marL="400050" indent="514350" algn="l" rtl="0" eaLnBrk="0" fontAlgn="base" hangingPunct="0">
        <a:spcBef>
          <a:spcPct val="35000"/>
        </a:spcBef>
        <a:spcAft>
          <a:spcPct val="25000"/>
        </a:spcAft>
        <a:buFont typeface="Arial" panose="020B0604020202020204" pitchFamily="34" charset="0"/>
        <a:defRPr sz="2800">
          <a:solidFill>
            <a:schemeClr val="tx1"/>
          </a:solidFill>
          <a:latin typeface="+mn-lt"/>
          <a:ea typeface="+mn-ea"/>
        </a:defRPr>
      </a:lvl3pPr>
      <a:lvl4pPr marL="914400" indent="-231775" algn="l" rtl="0" eaLnBrk="0" fontAlgn="base" hangingPunct="0">
        <a:spcBef>
          <a:spcPct val="35000"/>
        </a:spcBef>
        <a:spcAft>
          <a:spcPct val="25000"/>
        </a:spcAft>
        <a:buSzPct val="125000"/>
        <a:buChar char="•"/>
        <a:defRPr sz="2800">
          <a:solidFill>
            <a:schemeClr val="tx1"/>
          </a:solidFill>
          <a:latin typeface="+mn-lt"/>
          <a:ea typeface="+mn-ea"/>
        </a:defRPr>
      </a:lvl4pPr>
      <a:lvl5pPr marL="1252538" indent="3175" algn="l" rtl="0" eaLnBrk="0" fontAlgn="base" hangingPunct="0">
        <a:spcBef>
          <a:spcPct val="35000"/>
        </a:spcBef>
        <a:spcAft>
          <a:spcPct val="25000"/>
        </a:spcAft>
        <a:buSzPct val="125000"/>
        <a:buFont typeface="Wingdings" panose="05000000000000000000" pitchFamily="2" charset="2"/>
        <a:defRPr sz="2800">
          <a:solidFill>
            <a:schemeClr val="tx1"/>
          </a:solidFill>
          <a:latin typeface="+mn-lt"/>
          <a:ea typeface="+mn-ea"/>
        </a:defRPr>
      </a:lvl5pPr>
      <a:lvl6pPr marL="1709738" indent="3175" algn="l" rtl="0" fontAlgn="base">
        <a:spcBef>
          <a:spcPct val="35000"/>
        </a:spcBef>
        <a:spcAft>
          <a:spcPct val="25000"/>
        </a:spcAft>
        <a:buSzPct val="125000"/>
        <a:buFont typeface="Wingdings" pitchFamily="1" charset="2"/>
        <a:defRPr sz="2800">
          <a:solidFill>
            <a:schemeClr val="tx1"/>
          </a:solidFill>
          <a:latin typeface="+mn-lt"/>
          <a:ea typeface="+mn-ea"/>
        </a:defRPr>
      </a:lvl6pPr>
      <a:lvl7pPr marL="2166938" indent="3175" algn="l" rtl="0" fontAlgn="base">
        <a:spcBef>
          <a:spcPct val="35000"/>
        </a:spcBef>
        <a:spcAft>
          <a:spcPct val="25000"/>
        </a:spcAft>
        <a:buSzPct val="125000"/>
        <a:buFont typeface="Wingdings" pitchFamily="1" charset="2"/>
        <a:defRPr sz="2800">
          <a:solidFill>
            <a:schemeClr val="tx1"/>
          </a:solidFill>
          <a:latin typeface="+mn-lt"/>
          <a:ea typeface="+mn-ea"/>
        </a:defRPr>
      </a:lvl7pPr>
      <a:lvl8pPr marL="2624138" indent="3175" algn="l" rtl="0" fontAlgn="base">
        <a:spcBef>
          <a:spcPct val="35000"/>
        </a:spcBef>
        <a:spcAft>
          <a:spcPct val="25000"/>
        </a:spcAft>
        <a:buSzPct val="125000"/>
        <a:buFont typeface="Wingdings" pitchFamily="1" charset="2"/>
        <a:defRPr sz="2800">
          <a:solidFill>
            <a:schemeClr val="tx1"/>
          </a:solidFill>
          <a:latin typeface="+mn-lt"/>
          <a:ea typeface="+mn-ea"/>
        </a:defRPr>
      </a:lvl8pPr>
      <a:lvl9pPr marL="3081338" indent="3175" algn="l" rtl="0" fontAlgn="base">
        <a:spcBef>
          <a:spcPct val="35000"/>
        </a:spcBef>
        <a:spcAft>
          <a:spcPct val="25000"/>
        </a:spcAft>
        <a:buSzPct val="125000"/>
        <a:buFont typeface="Wingdings" pitchFamily="1" charset="2"/>
        <a:defRPr sz="28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movie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 descr="red button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25" y="6399213"/>
            <a:ext cx="11430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113213" y="0"/>
            <a:ext cx="4076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273050" y="1095375"/>
            <a:ext cx="8642350" cy="484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238022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78563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 i="0">
                <a:solidFill>
                  <a:schemeClr val="tx1"/>
                </a:solidFill>
                <a:effectLst/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38023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59088" y="6578600"/>
            <a:ext cx="28956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800" b="0" i="0">
                <a:solidFill>
                  <a:schemeClr val="bg2"/>
                </a:solidFill>
                <a:effectLst/>
                <a:latin typeface="Arial" charset="0"/>
                <a:ea typeface="+mn-ea"/>
              </a:defRPr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1238024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994400" y="6188075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 i="0">
                <a:solidFill>
                  <a:schemeClr val="tx1"/>
                </a:solidFill>
                <a:effectLst/>
                <a:latin typeface="Arial" charset="0"/>
                <a:ea typeface="+mn-ea"/>
              </a:defRPr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  <p:sp>
        <p:nvSpPr>
          <p:cNvPr id="17417" name="Rectangle 9"/>
          <p:cNvSpPr>
            <a:spLocks noChangeArrowheads="1"/>
          </p:cNvSpPr>
          <p:nvPr/>
        </p:nvSpPr>
        <p:spPr bwMode="auto">
          <a:xfrm>
            <a:off x="0" y="12192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Aft>
                <a:spcPct val="50000"/>
              </a:spcAft>
            </a:pPr>
            <a:endParaRPr lang="en-US" altLang="en-US" sz="3200" i="0">
              <a:solidFill>
                <a:srgbClr val="000080"/>
              </a:solidFill>
            </a:endParaRPr>
          </a:p>
        </p:txBody>
      </p:sp>
      <p:sp>
        <p:nvSpPr>
          <p:cNvPr id="17418" name="Rectangle 10"/>
          <p:cNvSpPr>
            <a:spLocks noChangeArrowheads="1"/>
          </p:cNvSpPr>
          <p:nvPr/>
        </p:nvSpPr>
        <p:spPr bwMode="auto">
          <a:xfrm>
            <a:off x="609600" y="63849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000" b="0" i="0"/>
          </a:p>
        </p:txBody>
      </p:sp>
      <p:sp>
        <p:nvSpPr>
          <p:cNvPr id="17419" name="Text Box 11"/>
          <p:cNvSpPr txBox="1">
            <a:spLocks noChangeArrowheads="1"/>
          </p:cNvSpPr>
          <p:nvPr/>
        </p:nvSpPr>
        <p:spPr bwMode="auto">
          <a:xfrm>
            <a:off x="0" y="12192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endParaRPr lang="en-US" sz="2400" b="0" i="0" smtClean="0">
              <a:solidFill>
                <a:schemeClr val="tx1"/>
              </a:solidFill>
            </a:endParaRPr>
          </a:p>
        </p:txBody>
      </p:sp>
      <p:sp>
        <p:nvSpPr>
          <p:cNvPr id="17420" name="Text Box 12"/>
          <p:cNvSpPr txBox="1">
            <a:spLocks noChangeArrowheads="1"/>
          </p:cNvSpPr>
          <p:nvPr/>
        </p:nvSpPr>
        <p:spPr bwMode="auto">
          <a:xfrm>
            <a:off x="8210550" y="6448425"/>
            <a:ext cx="9239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eaLnBrk="1" hangingPunct="1">
              <a:defRPr/>
            </a:pPr>
            <a:r>
              <a:rPr lang="en-US" sz="1200" i="0" smtClean="0"/>
              <a:t>End Show</a:t>
            </a:r>
          </a:p>
        </p:txBody>
      </p:sp>
      <p:sp>
        <p:nvSpPr>
          <p:cNvPr id="1238029" name="Rectangle 13">
            <a:hlinkClick r:id="" action="ppaction://hlinkshowjump?jump=endshow"/>
          </p:cNvPr>
          <p:cNvSpPr>
            <a:spLocks noChangeArrowheads="1"/>
          </p:cNvSpPr>
          <p:nvPr/>
        </p:nvSpPr>
        <p:spPr bwMode="auto">
          <a:xfrm>
            <a:off x="8053388" y="6346825"/>
            <a:ext cx="1147762" cy="549275"/>
          </a:xfrm>
          <a:prstGeom prst="rect">
            <a:avLst/>
          </a:prstGeom>
          <a:solidFill>
            <a:srgbClr val="FFFF00">
              <a:alpha val="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+mn-ea"/>
            </a:endParaRPr>
          </a:p>
        </p:txBody>
      </p:sp>
      <p:sp>
        <p:nvSpPr>
          <p:cNvPr id="17422" name="Rectangle 14"/>
          <p:cNvSpPr>
            <a:spLocks noChangeArrowheads="1"/>
          </p:cNvSpPr>
          <p:nvPr/>
        </p:nvSpPr>
        <p:spPr bwMode="auto">
          <a:xfrm>
            <a:off x="1776413" y="0"/>
            <a:ext cx="2076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i="0">
                <a:solidFill>
                  <a:srgbClr val="FF0000"/>
                </a:solidFill>
              </a:rPr>
              <a:t>10-2 Cell Division</a:t>
            </a:r>
          </a:p>
        </p:txBody>
      </p:sp>
      <p:pic>
        <p:nvPicPr>
          <p:cNvPr id="17423" name="Picture 15" descr="arrow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988" y="101600"/>
            <a:ext cx="317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4" name="Picture 16" descr="logo_ph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6267450"/>
            <a:ext cx="588963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25" name="Rectangle 17"/>
          <p:cNvSpPr>
            <a:spLocks noChangeArrowheads="1"/>
          </p:cNvSpPr>
          <p:nvPr/>
        </p:nvSpPr>
        <p:spPr bwMode="auto">
          <a:xfrm>
            <a:off x="6816725" y="5967413"/>
            <a:ext cx="22860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en-US" altLang="en-US" sz="1200" i="0"/>
              <a:t>Slide </a:t>
            </a:r>
          </a:p>
          <a:p>
            <a:pPr algn="r" eaLnBrk="1" hangingPunct="1"/>
            <a:fld id="{77093F8C-A4CD-4030-BDB0-BB5581CF70BE}" type="slidenum">
              <a:rPr lang="en-US" altLang="en-US" sz="1200" i="0"/>
              <a:pPr algn="r" eaLnBrk="1" hangingPunct="1"/>
              <a:t>‹#›</a:t>
            </a:fld>
            <a:r>
              <a:rPr lang="en-US" altLang="en-US" sz="1200" i="0"/>
              <a:t> of 40</a:t>
            </a:r>
            <a:endParaRPr lang="en-US" altLang="en-US" sz="1400" i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35" r:id="rId1"/>
    <p:sldLayoutId id="2147484336" r:id="rId2"/>
    <p:sldLayoutId id="2147484337" r:id="rId3"/>
    <p:sldLayoutId id="2147484338" r:id="rId4"/>
    <p:sldLayoutId id="2147484339" r:id="rId5"/>
    <p:sldLayoutId id="2147484340" r:id="rId6"/>
    <p:sldLayoutId id="2147484341" r:id="rId7"/>
    <p:sldLayoutId id="2147484342" r:id="rId8"/>
    <p:sldLayoutId id="2147484343" r:id="rId9"/>
    <p:sldLayoutId id="2147484344" r:id="rId10"/>
    <p:sldLayoutId id="2147484345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00008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000080"/>
          </a:solidFill>
          <a:latin typeface="Arial" charset="0"/>
          <a:ea typeface="ＭＳ Ｐゴシック" pitchFamily="1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000080"/>
          </a:solidFill>
          <a:latin typeface="Arial" charset="0"/>
          <a:ea typeface="ＭＳ Ｐゴシック" pitchFamily="1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000080"/>
          </a:solidFill>
          <a:latin typeface="Arial" charset="0"/>
          <a:ea typeface="ＭＳ Ｐゴシック" pitchFamily="1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000080"/>
          </a:solidFill>
          <a:latin typeface="Arial" charset="0"/>
          <a:ea typeface="ＭＳ Ｐゴシック" pitchFamily="1" charset="-128"/>
        </a:defRPr>
      </a:lvl5pPr>
      <a:lvl6pPr marL="457200" algn="l" rtl="0" fontAlgn="base">
        <a:spcBef>
          <a:spcPct val="0"/>
        </a:spcBef>
        <a:spcAft>
          <a:spcPct val="0"/>
        </a:spcAft>
        <a:defRPr b="1">
          <a:solidFill>
            <a:srgbClr val="000080"/>
          </a:solidFill>
          <a:latin typeface="Arial" charset="0"/>
          <a:ea typeface="ＭＳ Ｐゴシック" pitchFamily="1" charset="-128"/>
        </a:defRPr>
      </a:lvl6pPr>
      <a:lvl7pPr marL="914400" algn="l" rtl="0" fontAlgn="base">
        <a:spcBef>
          <a:spcPct val="0"/>
        </a:spcBef>
        <a:spcAft>
          <a:spcPct val="0"/>
        </a:spcAft>
        <a:defRPr b="1">
          <a:solidFill>
            <a:srgbClr val="000080"/>
          </a:solidFill>
          <a:latin typeface="Arial" charset="0"/>
          <a:ea typeface="ＭＳ Ｐゴシック" pitchFamily="1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b="1">
          <a:solidFill>
            <a:srgbClr val="000080"/>
          </a:solidFill>
          <a:latin typeface="Arial" charset="0"/>
          <a:ea typeface="ＭＳ Ｐゴシック" pitchFamily="1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b="1">
          <a:solidFill>
            <a:srgbClr val="000080"/>
          </a:solidFill>
          <a:latin typeface="Arial" charset="0"/>
          <a:ea typeface="ＭＳ Ｐゴシック" pitchFamily="1" charset="-128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50000"/>
        </a:spcAft>
        <a:defRPr sz="3200" b="1">
          <a:solidFill>
            <a:srgbClr val="000080"/>
          </a:solidFill>
          <a:latin typeface="+mn-lt"/>
          <a:ea typeface="+mn-ea"/>
          <a:cs typeface="+mn-cs"/>
        </a:defRPr>
      </a:lvl1pPr>
      <a:lvl2pPr marL="114300" indent="342900" algn="l" rtl="0" eaLnBrk="0" fontAlgn="base" hangingPunct="0">
        <a:lnSpc>
          <a:spcPct val="85000"/>
        </a:lnSpc>
        <a:spcBef>
          <a:spcPct val="0"/>
        </a:spcBef>
        <a:spcAft>
          <a:spcPct val="50000"/>
        </a:spcAft>
        <a:defRPr sz="2800" b="1">
          <a:solidFill>
            <a:srgbClr val="006400"/>
          </a:solidFill>
          <a:latin typeface="+mn-lt"/>
          <a:ea typeface="+mn-ea"/>
        </a:defRPr>
      </a:lvl2pPr>
      <a:lvl3pPr marL="400050" indent="514350" algn="l" rtl="0" eaLnBrk="0" fontAlgn="base" hangingPunct="0">
        <a:spcBef>
          <a:spcPct val="35000"/>
        </a:spcBef>
        <a:spcAft>
          <a:spcPct val="25000"/>
        </a:spcAft>
        <a:buFont typeface="Arial" panose="020B0604020202020204" pitchFamily="34" charset="0"/>
        <a:defRPr sz="2800">
          <a:solidFill>
            <a:schemeClr val="tx1"/>
          </a:solidFill>
          <a:latin typeface="+mn-lt"/>
          <a:ea typeface="+mn-ea"/>
        </a:defRPr>
      </a:lvl3pPr>
      <a:lvl4pPr marL="914400" indent="-231775" algn="l" rtl="0" eaLnBrk="0" fontAlgn="base" hangingPunct="0">
        <a:spcBef>
          <a:spcPct val="35000"/>
        </a:spcBef>
        <a:spcAft>
          <a:spcPct val="25000"/>
        </a:spcAft>
        <a:buSzPct val="125000"/>
        <a:buChar char="•"/>
        <a:defRPr sz="2800">
          <a:solidFill>
            <a:schemeClr val="tx1"/>
          </a:solidFill>
          <a:latin typeface="+mn-lt"/>
          <a:ea typeface="+mn-ea"/>
        </a:defRPr>
      </a:lvl4pPr>
      <a:lvl5pPr marL="1252538" indent="3175" algn="l" rtl="0" eaLnBrk="0" fontAlgn="base" hangingPunct="0">
        <a:spcBef>
          <a:spcPct val="35000"/>
        </a:spcBef>
        <a:spcAft>
          <a:spcPct val="25000"/>
        </a:spcAft>
        <a:buSzPct val="125000"/>
        <a:buFont typeface="Wingdings" panose="05000000000000000000" pitchFamily="2" charset="2"/>
        <a:defRPr sz="2800">
          <a:solidFill>
            <a:schemeClr val="tx1"/>
          </a:solidFill>
          <a:latin typeface="+mn-lt"/>
          <a:ea typeface="+mn-ea"/>
        </a:defRPr>
      </a:lvl5pPr>
      <a:lvl6pPr marL="1709738" indent="3175" algn="l" rtl="0" fontAlgn="base">
        <a:spcBef>
          <a:spcPct val="35000"/>
        </a:spcBef>
        <a:spcAft>
          <a:spcPct val="25000"/>
        </a:spcAft>
        <a:buSzPct val="125000"/>
        <a:buFont typeface="Wingdings" pitchFamily="1" charset="2"/>
        <a:defRPr sz="2800">
          <a:solidFill>
            <a:schemeClr val="tx1"/>
          </a:solidFill>
          <a:latin typeface="+mn-lt"/>
          <a:ea typeface="+mn-ea"/>
        </a:defRPr>
      </a:lvl6pPr>
      <a:lvl7pPr marL="2166938" indent="3175" algn="l" rtl="0" fontAlgn="base">
        <a:spcBef>
          <a:spcPct val="35000"/>
        </a:spcBef>
        <a:spcAft>
          <a:spcPct val="25000"/>
        </a:spcAft>
        <a:buSzPct val="125000"/>
        <a:buFont typeface="Wingdings" pitchFamily="1" charset="2"/>
        <a:defRPr sz="2800">
          <a:solidFill>
            <a:schemeClr val="tx1"/>
          </a:solidFill>
          <a:latin typeface="+mn-lt"/>
          <a:ea typeface="+mn-ea"/>
        </a:defRPr>
      </a:lvl7pPr>
      <a:lvl8pPr marL="2624138" indent="3175" algn="l" rtl="0" fontAlgn="base">
        <a:spcBef>
          <a:spcPct val="35000"/>
        </a:spcBef>
        <a:spcAft>
          <a:spcPct val="25000"/>
        </a:spcAft>
        <a:buSzPct val="125000"/>
        <a:buFont typeface="Wingdings" pitchFamily="1" charset="2"/>
        <a:defRPr sz="2800">
          <a:solidFill>
            <a:schemeClr val="tx1"/>
          </a:solidFill>
          <a:latin typeface="+mn-lt"/>
          <a:ea typeface="+mn-ea"/>
        </a:defRPr>
      </a:lvl8pPr>
      <a:lvl9pPr marL="3081338" indent="3175" algn="l" rtl="0" fontAlgn="base">
        <a:spcBef>
          <a:spcPct val="35000"/>
        </a:spcBef>
        <a:spcAft>
          <a:spcPct val="25000"/>
        </a:spcAft>
        <a:buSzPct val="125000"/>
        <a:buFont typeface="Wingdings" pitchFamily="1" charset="2"/>
        <a:defRPr sz="28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026" descr="bio section open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9043" name="Rectangle 1027"/>
          <p:cNvSpPr>
            <a:spLocks noChangeArrowheads="1"/>
          </p:cNvSpPr>
          <p:nvPr/>
        </p:nvSpPr>
        <p:spPr bwMode="auto">
          <a:xfrm>
            <a:off x="-14288" y="20638"/>
            <a:ext cx="3840163" cy="19526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+mn-ea"/>
            </a:endParaRPr>
          </a:p>
        </p:txBody>
      </p:sp>
      <p:sp>
        <p:nvSpPr>
          <p:cNvPr id="18436" name="Rectangle 1028"/>
          <p:cNvSpPr>
            <a:spLocks noGrp="1" noChangeArrowheads="1"/>
          </p:cNvSpPr>
          <p:nvPr>
            <p:ph type="body" idx="1"/>
          </p:nvPr>
        </p:nvSpPr>
        <p:spPr bwMode="auto">
          <a:xfrm>
            <a:off x="273050" y="1095375"/>
            <a:ext cx="8502650" cy="431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239045" name="Rectangle 102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 i="0">
                <a:solidFill>
                  <a:schemeClr val="tx1"/>
                </a:solidFill>
                <a:effectLst/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39046" name="Rectangle 103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629400"/>
            <a:ext cx="28956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800" b="0" i="0">
                <a:solidFill>
                  <a:schemeClr val="bg2"/>
                </a:solidFill>
                <a:effectLst/>
                <a:latin typeface="Arial" charset="0"/>
                <a:ea typeface="+mn-ea"/>
              </a:defRPr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1239047" name="Rectangle 103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91325" y="6183313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 i="0">
                <a:solidFill>
                  <a:schemeClr val="tx1"/>
                </a:solidFill>
                <a:effectLst/>
                <a:latin typeface="Arial" charset="0"/>
                <a:ea typeface="+mn-ea"/>
              </a:defRPr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  <p:sp>
        <p:nvSpPr>
          <p:cNvPr id="18440" name="Rectangle 1032"/>
          <p:cNvSpPr>
            <a:spLocks noChangeArrowheads="1"/>
          </p:cNvSpPr>
          <p:nvPr/>
        </p:nvSpPr>
        <p:spPr bwMode="auto">
          <a:xfrm>
            <a:off x="0" y="12192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Aft>
                <a:spcPct val="50000"/>
              </a:spcAft>
            </a:pPr>
            <a:endParaRPr lang="en-US" altLang="en-US" sz="3200" i="0">
              <a:solidFill>
                <a:srgbClr val="000080"/>
              </a:solidFill>
            </a:endParaRPr>
          </a:p>
        </p:txBody>
      </p:sp>
      <p:pic>
        <p:nvPicPr>
          <p:cNvPr id="18441" name="Picture 1033" descr="logo_ph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6267450"/>
            <a:ext cx="588963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2" name="Rectangle 1034"/>
          <p:cNvSpPr>
            <a:spLocks noChangeArrowheads="1"/>
          </p:cNvSpPr>
          <p:nvPr/>
        </p:nvSpPr>
        <p:spPr bwMode="auto">
          <a:xfrm>
            <a:off x="609600" y="63849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000" b="0" i="0"/>
          </a:p>
        </p:txBody>
      </p:sp>
      <p:sp>
        <p:nvSpPr>
          <p:cNvPr id="18443" name="Text Box 1035"/>
          <p:cNvSpPr txBox="1">
            <a:spLocks noChangeArrowheads="1"/>
          </p:cNvSpPr>
          <p:nvPr/>
        </p:nvSpPr>
        <p:spPr bwMode="auto">
          <a:xfrm>
            <a:off x="0" y="12192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endParaRPr lang="en-US" sz="2400" b="0" i="0" smtClean="0">
              <a:solidFill>
                <a:schemeClr val="tx1"/>
              </a:solidFill>
            </a:endParaRPr>
          </a:p>
        </p:txBody>
      </p:sp>
      <p:sp>
        <p:nvSpPr>
          <p:cNvPr id="18444" name="Rectangle 1036"/>
          <p:cNvSpPr>
            <a:spLocks noChangeArrowheads="1"/>
          </p:cNvSpPr>
          <p:nvPr/>
        </p:nvSpPr>
        <p:spPr bwMode="auto">
          <a:xfrm>
            <a:off x="0" y="0"/>
            <a:ext cx="9158288" cy="333375"/>
          </a:xfrm>
          <a:prstGeom prst="rect">
            <a:avLst/>
          </a:prstGeom>
          <a:solidFill>
            <a:srgbClr val="2C2C9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 sz="1800" b="0" i="0">
              <a:solidFill>
                <a:schemeClr val="tx1"/>
              </a:solidFill>
            </a:endParaRPr>
          </a:p>
        </p:txBody>
      </p:sp>
      <p:sp>
        <p:nvSpPr>
          <p:cNvPr id="1239053" name="Rectangle 1037">
            <a:hlinkClick r:id="" action="ppaction://hlinkshowjump?jump=endshow"/>
          </p:cNvPr>
          <p:cNvSpPr>
            <a:spLocks noChangeArrowheads="1"/>
          </p:cNvSpPr>
          <p:nvPr/>
        </p:nvSpPr>
        <p:spPr bwMode="auto">
          <a:xfrm>
            <a:off x="8053388" y="6346825"/>
            <a:ext cx="1147762" cy="549275"/>
          </a:xfrm>
          <a:prstGeom prst="rect">
            <a:avLst/>
          </a:prstGeom>
          <a:solidFill>
            <a:srgbClr val="FFFF00">
              <a:alpha val="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+mn-ea"/>
            </a:endParaRPr>
          </a:p>
        </p:txBody>
      </p:sp>
      <p:pic>
        <p:nvPicPr>
          <p:cNvPr id="18446" name="Picture 1038" descr="red button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25" y="6399213"/>
            <a:ext cx="11430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7" name="Text Box 1039"/>
          <p:cNvSpPr txBox="1">
            <a:spLocks noChangeArrowheads="1"/>
          </p:cNvSpPr>
          <p:nvPr/>
        </p:nvSpPr>
        <p:spPr bwMode="auto">
          <a:xfrm>
            <a:off x="8210550" y="6448425"/>
            <a:ext cx="9239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eaLnBrk="1" hangingPunct="1">
              <a:defRPr/>
            </a:pPr>
            <a:r>
              <a:rPr lang="en-US" sz="1200" i="0" smtClean="0"/>
              <a:t>End Show</a:t>
            </a:r>
          </a:p>
        </p:txBody>
      </p:sp>
      <p:sp>
        <p:nvSpPr>
          <p:cNvPr id="1239056" name="Rectangle 1040">
            <a:hlinkClick r:id="" action="ppaction://hlinkshowjump?jump=endshow"/>
          </p:cNvPr>
          <p:cNvSpPr>
            <a:spLocks noChangeArrowheads="1"/>
          </p:cNvSpPr>
          <p:nvPr/>
        </p:nvSpPr>
        <p:spPr bwMode="auto">
          <a:xfrm>
            <a:off x="7996238" y="6308725"/>
            <a:ext cx="1147762" cy="549275"/>
          </a:xfrm>
          <a:prstGeom prst="rect">
            <a:avLst/>
          </a:prstGeom>
          <a:solidFill>
            <a:srgbClr val="FFFF00">
              <a:alpha val="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+mn-ea"/>
            </a:endParaRPr>
          </a:p>
        </p:txBody>
      </p:sp>
      <p:pic>
        <p:nvPicPr>
          <p:cNvPr id="18449" name="Picture 1041" descr="section quizr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2919413"/>
            <a:ext cx="2757488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0" name="Picture 1042" descr="QT_icon">
            <a:hlinkClick r:id="rId17" action="ppaction://hlinkfile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713" y="2730500"/>
            <a:ext cx="2211387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51" name="Text Box 1043"/>
          <p:cNvSpPr txBox="1">
            <a:spLocks noChangeArrowheads="1"/>
          </p:cNvSpPr>
          <p:nvPr/>
        </p:nvSpPr>
        <p:spPr bwMode="auto">
          <a:xfrm>
            <a:off x="4016375" y="2659063"/>
            <a:ext cx="9366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eaLnBrk="1" hangingPunct="1">
              <a:defRPr/>
            </a:pPr>
            <a:r>
              <a:rPr lang="en-US" b="0" smtClean="0">
                <a:solidFill>
                  <a:schemeClr val="tx1"/>
                </a:solidFill>
              </a:rPr>
              <a:t>- or -</a:t>
            </a:r>
          </a:p>
        </p:txBody>
      </p:sp>
      <p:pic>
        <p:nvPicPr>
          <p:cNvPr id="18452" name="Picture 1044" descr="sectionQUIZ_BAR copy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00613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53" name="Text Box 1045"/>
          <p:cNvSpPr txBox="1">
            <a:spLocks noChangeArrowheads="1"/>
          </p:cNvSpPr>
          <p:nvPr/>
        </p:nvSpPr>
        <p:spPr bwMode="auto">
          <a:xfrm>
            <a:off x="1152525" y="2276475"/>
            <a:ext cx="23145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2000" i="0" smtClean="0">
                <a:solidFill>
                  <a:schemeClr val="tx1"/>
                </a:solidFill>
              </a:rPr>
              <a:t>Continue to:</a:t>
            </a:r>
          </a:p>
        </p:txBody>
      </p:sp>
      <p:sp>
        <p:nvSpPr>
          <p:cNvPr id="18454" name="Text Box 1046"/>
          <p:cNvSpPr txBox="1">
            <a:spLocks noChangeArrowheads="1"/>
          </p:cNvSpPr>
          <p:nvPr/>
        </p:nvSpPr>
        <p:spPr bwMode="auto">
          <a:xfrm>
            <a:off x="5286375" y="2273300"/>
            <a:ext cx="25923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2000" i="0" smtClean="0">
                <a:solidFill>
                  <a:schemeClr val="tx1"/>
                </a:solidFill>
              </a:rPr>
              <a:t>Click to Launch:</a:t>
            </a:r>
          </a:p>
        </p:txBody>
      </p:sp>
      <p:sp>
        <p:nvSpPr>
          <p:cNvPr id="18455" name="Rectangle 1047"/>
          <p:cNvSpPr>
            <a:spLocks noGrp="1" noChangeArrowheads="1"/>
          </p:cNvSpPr>
          <p:nvPr>
            <p:ph type="title"/>
          </p:nvPr>
        </p:nvSpPr>
        <p:spPr bwMode="auto">
          <a:xfrm>
            <a:off x="14288" y="-504825"/>
            <a:ext cx="1069975" cy="176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8456" name="Rectangle 1048"/>
          <p:cNvSpPr>
            <a:spLocks noChangeArrowheads="1"/>
          </p:cNvSpPr>
          <p:nvPr/>
        </p:nvSpPr>
        <p:spPr bwMode="auto">
          <a:xfrm>
            <a:off x="6816725" y="5967413"/>
            <a:ext cx="22860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en-US" altLang="en-US" sz="1200" i="0"/>
              <a:t>Slide </a:t>
            </a:r>
          </a:p>
          <a:p>
            <a:pPr algn="r" eaLnBrk="1" hangingPunct="1"/>
            <a:fld id="{0F7B2BD7-EB9C-4D09-81A0-35BD70B08C0E}" type="slidenum">
              <a:rPr lang="en-US" altLang="en-US" sz="1200" i="0"/>
              <a:pPr algn="r" eaLnBrk="1" hangingPunct="1"/>
              <a:t>‹#›</a:t>
            </a:fld>
            <a:r>
              <a:rPr lang="en-US" altLang="en-US" sz="1200" i="0"/>
              <a:t> of 40</a:t>
            </a:r>
            <a:endParaRPr lang="en-US" altLang="en-US" sz="1400" i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46" r:id="rId1"/>
    <p:sldLayoutId id="2147484347" r:id="rId2"/>
    <p:sldLayoutId id="2147484348" r:id="rId3"/>
    <p:sldLayoutId id="2147484349" r:id="rId4"/>
    <p:sldLayoutId id="2147484350" r:id="rId5"/>
    <p:sldLayoutId id="2147484351" r:id="rId6"/>
    <p:sldLayoutId id="2147484352" r:id="rId7"/>
    <p:sldLayoutId id="2147484353" r:id="rId8"/>
    <p:sldLayoutId id="2147484354" r:id="rId9"/>
    <p:sldLayoutId id="2147484355" r:id="rId10"/>
    <p:sldLayoutId id="2147484356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  <a:ea typeface="ＭＳ Ｐゴシック" pitchFamily="1" charset="-128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  <a:ea typeface="ＭＳ Ｐゴシック" pitchFamily="1" charset="-128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  <a:ea typeface="ＭＳ Ｐゴシック" pitchFamily="1" charset="-128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  <a:ea typeface="ＭＳ Ｐゴシック" pitchFamily="1" charset="-128"/>
        </a:defRPr>
      </a:lvl5pPr>
      <a:lvl6pPr marL="457200" algn="r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  <a:ea typeface="ＭＳ Ｐゴシック" pitchFamily="1" charset="-128"/>
        </a:defRPr>
      </a:lvl6pPr>
      <a:lvl7pPr marL="914400" algn="r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  <a:ea typeface="ＭＳ Ｐゴシック" pitchFamily="1" charset="-128"/>
        </a:defRPr>
      </a:lvl7pPr>
      <a:lvl8pPr marL="1371600" algn="r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  <a:ea typeface="ＭＳ Ｐゴシック" pitchFamily="1" charset="-128"/>
        </a:defRPr>
      </a:lvl8pPr>
      <a:lvl9pPr marL="1828800" algn="r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  <a:ea typeface="ＭＳ Ｐゴシック" pitchFamily="1" charset="-128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50000"/>
        </a:spcAft>
        <a:defRPr sz="3200" b="1">
          <a:solidFill>
            <a:srgbClr val="000080"/>
          </a:solidFill>
          <a:latin typeface="+mn-lt"/>
          <a:ea typeface="+mn-ea"/>
          <a:cs typeface="+mn-cs"/>
        </a:defRPr>
      </a:lvl1pPr>
      <a:lvl2pPr marL="509588" indent="-52388" algn="l" rtl="0" eaLnBrk="0" fontAlgn="base" hangingPunct="0">
        <a:spcBef>
          <a:spcPct val="0"/>
        </a:spcBef>
        <a:spcAft>
          <a:spcPct val="50000"/>
        </a:spcAft>
        <a:defRPr sz="2800" b="1">
          <a:solidFill>
            <a:srgbClr val="006400"/>
          </a:solidFill>
          <a:latin typeface="+mn-lt"/>
          <a:ea typeface="+mn-ea"/>
        </a:defRPr>
      </a:lvl2pPr>
      <a:lvl3pPr marL="625475" indent="288925" algn="l" rtl="0" eaLnBrk="0" fontAlgn="base" hangingPunct="0">
        <a:spcBef>
          <a:spcPct val="0"/>
        </a:spcBef>
        <a:spcAft>
          <a:spcPct val="50000"/>
        </a:spcAft>
        <a:defRPr sz="2800">
          <a:solidFill>
            <a:schemeClr val="tx1"/>
          </a:solidFill>
          <a:latin typeface="+mn-lt"/>
          <a:ea typeface="+mn-ea"/>
        </a:defRPr>
      </a:lvl3pPr>
      <a:lvl4pPr marL="1371600" indent="-457200" algn="l" rtl="0" eaLnBrk="0" fontAlgn="base" hangingPunct="0">
        <a:spcBef>
          <a:spcPct val="0"/>
        </a:spcBef>
        <a:spcAft>
          <a:spcPct val="50000"/>
        </a:spcAft>
        <a:buAutoNum type="alphaLcPeriod"/>
        <a:defRPr sz="2400">
          <a:solidFill>
            <a:schemeClr val="tx1"/>
          </a:solidFill>
          <a:latin typeface="+mn-lt"/>
          <a:ea typeface="+mn-ea"/>
        </a:defRPr>
      </a:lvl4pPr>
      <a:lvl5pPr marL="3405188" indent="-609600" algn="l" rtl="0" eaLnBrk="0" fontAlgn="base" hangingPunct="0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  <a:ea typeface="+mn-ea"/>
        </a:defRPr>
      </a:lvl5pPr>
      <a:lvl6pPr marL="3862388" indent="-609600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  <a:ea typeface="+mn-ea"/>
        </a:defRPr>
      </a:lvl6pPr>
      <a:lvl7pPr marL="4319588" indent="-609600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  <a:ea typeface="+mn-ea"/>
        </a:defRPr>
      </a:lvl7pPr>
      <a:lvl8pPr marL="4776788" indent="-609600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  <a:ea typeface="+mn-ea"/>
        </a:defRPr>
      </a:lvl8pPr>
      <a:lvl9pPr marL="5233988" indent="-609600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bio section open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0067" name="Rectangle 3"/>
          <p:cNvSpPr>
            <a:spLocks noChangeArrowheads="1"/>
          </p:cNvSpPr>
          <p:nvPr/>
        </p:nvSpPr>
        <p:spPr bwMode="auto">
          <a:xfrm>
            <a:off x="-14288" y="20638"/>
            <a:ext cx="3840163" cy="19526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+mn-ea"/>
            </a:endParaRPr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73050" y="1095375"/>
            <a:ext cx="8502650" cy="431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24006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 i="0">
                <a:solidFill>
                  <a:schemeClr val="tx1"/>
                </a:solidFill>
                <a:effectLst/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4007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629400"/>
            <a:ext cx="28956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800" b="0" i="0">
                <a:solidFill>
                  <a:schemeClr val="bg2"/>
                </a:solidFill>
                <a:effectLst/>
                <a:latin typeface="Arial" charset="0"/>
                <a:ea typeface="+mn-ea"/>
              </a:defRPr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124007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91325" y="6183313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 i="0">
                <a:solidFill>
                  <a:schemeClr val="tx1"/>
                </a:solidFill>
                <a:effectLst/>
                <a:latin typeface="Arial" charset="0"/>
                <a:ea typeface="+mn-ea"/>
              </a:defRPr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  <p:sp>
        <p:nvSpPr>
          <p:cNvPr id="19464" name="Rectangle 8"/>
          <p:cNvSpPr>
            <a:spLocks noChangeArrowheads="1"/>
          </p:cNvSpPr>
          <p:nvPr/>
        </p:nvSpPr>
        <p:spPr bwMode="auto">
          <a:xfrm>
            <a:off x="0" y="12192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808038" algn="l"/>
                <a:tab pos="1311275" algn="l"/>
                <a:tab pos="1651000" algn="l"/>
              </a:tabLs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tabLst>
                <a:tab pos="808038" algn="l"/>
                <a:tab pos="1311275" algn="l"/>
                <a:tab pos="1651000" algn="l"/>
              </a:tabLs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tabLst>
                <a:tab pos="808038" algn="l"/>
                <a:tab pos="1311275" algn="l"/>
                <a:tab pos="1651000" algn="l"/>
              </a:tabLs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tabLst>
                <a:tab pos="808038" algn="l"/>
                <a:tab pos="1311275" algn="l"/>
                <a:tab pos="1651000" algn="l"/>
              </a:tabLs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tabLst>
                <a:tab pos="808038" algn="l"/>
                <a:tab pos="1311275" algn="l"/>
                <a:tab pos="1651000" algn="l"/>
              </a:tabLs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808038" algn="l"/>
                <a:tab pos="1311275" algn="l"/>
                <a:tab pos="1651000" algn="l"/>
              </a:tabLs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808038" algn="l"/>
                <a:tab pos="1311275" algn="l"/>
                <a:tab pos="1651000" algn="l"/>
              </a:tabLs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808038" algn="l"/>
                <a:tab pos="1311275" algn="l"/>
                <a:tab pos="1651000" algn="l"/>
              </a:tabLs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808038" algn="l"/>
                <a:tab pos="1311275" algn="l"/>
                <a:tab pos="1651000" algn="l"/>
              </a:tabLs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Aft>
                <a:spcPct val="50000"/>
              </a:spcAft>
            </a:pPr>
            <a:endParaRPr lang="en-US" altLang="en-US" sz="3200" i="0">
              <a:solidFill>
                <a:srgbClr val="000080"/>
              </a:solidFill>
            </a:endParaRPr>
          </a:p>
        </p:txBody>
      </p:sp>
      <p:pic>
        <p:nvPicPr>
          <p:cNvPr id="19465" name="Picture 9" descr="logo_ph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6267450"/>
            <a:ext cx="588963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6" name="Rectangle 10"/>
          <p:cNvSpPr>
            <a:spLocks noChangeArrowheads="1"/>
          </p:cNvSpPr>
          <p:nvPr/>
        </p:nvSpPr>
        <p:spPr bwMode="auto">
          <a:xfrm>
            <a:off x="609600" y="63849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000" b="0" i="0"/>
          </a:p>
        </p:txBody>
      </p:sp>
      <p:sp>
        <p:nvSpPr>
          <p:cNvPr id="19467" name="Text Box 11"/>
          <p:cNvSpPr txBox="1">
            <a:spLocks noChangeArrowheads="1"/>
          </p:cNvSpPr>
          <p:nvPr/>
        </p:nvSpPr>
        <p:spPr bwMode="auto">
          <a:xfrm>
            <a:off x="0" y="12192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endParaRPr lang="en-US" sz="2400" b="0" i="0" smtClean="0">
              <a:solidFill>
                <a:schemeClr val="tx1"/>
              </a:solidFill>
            </a:endParaRPr>
          </a:p>
        </p:txBody>
      </p:sp>
      <p:sp>
        <p:nvSpPr>
          <p:cNvPr id="19468" name="Rectangle 12"/>
          <p:cNvSpPr>
            <a:spLocks noChangeArrowheads="1"/>
          </p:cNvSpPr>
          <p:nvPr/>
        </p:nvSpPr>
        <p:spPr bwMode="auto">
          <a:xfrm>
            <a:off x="0" y="0"/>
            <a:ext cx="9158288" cy="333375"/>
          </a:xfrm>
          <a:prstGeom prst="rect">
            <a:avLst/>
          </a:prstGeom>
          <a:solidFill>
            <a:srgbClr val="2C2C9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 sz="1800" b="0" i="0">
              <a:solidFill>
                <a:schemeClr val="tx1"/>
              </a:solidFill>
            </a:endParaRPr>
          </a:p>
        </p:txBody>
      </p:sp>
      <p:sp>
        <p:nvSpPr>
          <p:cNvPr id="1240077" name="Rectangle 13">
            <a:hlinkClick r:id="" action="ppaction://hlinkshowjump?jump=endshow"/>
          </p:cNvPr>
          <p:cNvSpPr>
            <a:spLocks noChangeArrowheads="1"/>
          </p:cNvSpPr>
          <p:nvPr/>
        </p:nvSpPr>
        <p:spPr bwMode="auto">
          <a:xfrm>
            <a:off x="8053388" y="6346825"/>
            <a:ext cx="1147762" cy="549275"/>
          </a:xfrm>
          <a:prstGeom prst="rect">
            <a:avLst/>
          </a:prstGeom>
          <a:solidFill>
            <a:srgbClr val="FFFF00">
              <a:alpha val="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+mn-ea"/>
            </a:endParaRPr>
          </a:p>
        </p:txBody>
      </p:sp>
      <p:pic>
        <p:nvPicPr>
          <p:cNvPr id="19470" name="Picture 14" descr="red button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25" y="6399213"/>
            <a:ext cx="11430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71" name="Text Box 15"/>
          <p:cNvSpPr txBox="1">
            <a:spLocks noChangeArrowheads="1"/>
          </p:cNvSpPr>
          <p:nvPr/>
        </p:nvSpPr>
        <p:spPr bwMode="auto">
          <a:xfrm>
            <a:off x="8210550" y="6448425"/>
            <a:ext cx="9239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eaLnBrk="1" hangingPunct="1">
              <a:defRPr/>
            </a:pPr>
            <a:r>
              <a:rPr lang="en-US" sz="1200" i="0" smtClean="0"/>
              <a:t>End Show</a:t>
            </a:r>
          </a:p>
        </p:txBody>
      </p:sp>
      <p:sp>
        <p:nvSpPr>
          <p:cNvPr id="1240080" name="Rectangle 16">
            <a:hlinkClick r:id="" action="ppaction://hlinkshowjump?jump=endshow"/>
          </p:cNvPr>
          <p:cNvSpPr>
            <a:spLocks noChangeArrowheads="1"/>
          </p:cNvSpPr>
          <p:nvPr/>
        </p:nvSpPr>
        <p:spPr bwMode="auto">
          <a:xfrm>
            <a:off x="7996238" y="6308725"/>
            <a:ext cx="1147762" cy="549275"/>
          </a:xfrm>
          <a:prstGeom prst="rect">
            <a:avLst/>
          </a:prstGeom>
          <a:solidFill>
            <a:srgbClr val="FFFF00">
              <a:alpha val="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+mn-ea"/>
            </a:endParaRPr>
          </a:p>
        </p:txBody>
      </p:sp>
      <p:pic>
        <p:nvPicPr>
          <p:cNvPr id="19473" name="Picture 17" descr="sectionQUIZ_BAR copy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00613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74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14288" y="-504825"/>
            <a:ext cx="1069975" cy="176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9475" name="Rectangle 19"/>
          <p:cNvSpPr>
            <a:spLocks noChangeArrowheads="1"/>
          </p:cNvSpPr>
          <p:nvPr/>
        </p:nvSpPr>
        <p:spPr bwMode="auto">
          <a:xfrm>
            <a:off x="6816725" y="5967413"/>
            <a:ext cx="22860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en-US" altLang="en-US" sz="1200" i="0"/>
              <a:t>Slide </a:t>
            </a:r>
          </a:p>
          <a:p>
            <a:pPr algn="r" eaLnBrk="1" hangingPunct="1"/>
            <a:fld id="{37613E4D-606E-4B42-A05D-5EF0AFB55584}" type="slidenum">
              <a:rPr lang="en-US" altLang="en-US" sz="1200" i="0"/>
              <a:pPr algn="r" eaLnBrk="1" hangingPunct="1"/>
              <a:t>‹#›</a:t>
            </a:fld>
            <a:r>
              <a:rPr lang="en-US" altLang="en-US" sz="1200" i="0"/>
              <a:t> of 40</a:t>
            </a:r>
            <a:endParaRPr lang="en-US" altLang="en-US" sz="1400" i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57" r:id="rId1"/>
    <p:sldLayoutId id="2147484358" r:id="rId2"/>
    <p:sldLayoutId id="2147484359" r:id="rId3"/>
    <p:sldLayoutId id="2147484360" r:id="rId4"/>
    <p:sldLayoutId id="2147484361" r:id="rId5"/>
    <p:sldLayoutId id="2147484362" r:id="rId6"/>
    <p:sldLayoutId id="2147484363" r:id="rId7"/>
    <p:sldLayoutId id="2147484364" r:id="rId8"/>
    <p:sldLayoutId id="2147484365" r:id="rId9"/>
    <p:sldLayoutId id="2147484366" r:id="rId10"/>
    <p:sldLayoutId id="2147484367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  <a:ea typeface="ＭＳ Ｐゴシック" pitchFamily="1" charset="-128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  <a:ea typeface="ＭＳ Ｐゴシック" pitchFamily="1" charset="-128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  <a:ea typeface="ＭＳ Ｐゴシック" pitchFamily="1" charset="-128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  <a:ea typeface="ＭＳ Ｐゴシック" pitchFamily="1" charset="-128"/>
        </a:defRPr>
      </a:lvl5pPr>
      <a:lvl6pPr marL="457200" algn="r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  <a:ea typeface="ＭＳ Ｐゴシック" pitchFamily="1" charset="-128"/>
        </a:defRPr>
      </a:lvl6pPr>
      <a:lvl7pPr marL="914400" algn="r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  <a:ea typeface="ＭＳ Ｐゴシック" pitchFamily="1" charset="-128"/>
        </a:defRPr>
      </a:lvl7pPr>
      <a:lvl8pPr marL="1371600" algn="r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  <a:ea typeface="ＭＳ Ｐゴシック" pitchFamily="1" charset="-128"/>
        </a:defRPr>
      </a:lvl8pPr>
      <a:lvl9pPr marL="1828800" algn="r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  <a:ea typeface="ＭＳ Ｐゴシック" pitchFamily="1" charset="-128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50000"/>
        </a:spcAft>
        <a:tabLst>
          <a:tab pos="808038" algn="l"/>
          <a:tab pos="1311275" algn="l"/>
          <a:tab pos="1651000" algn="l"/>
        </a:tabLst>
        <a:defRPr sz="3200" b="1">
          <a:solidFill>
            <a:srgbClr val="000080"/>
          </a:solidFill>
          <a:latin typeface="+mn-lt"/>
          <a:ea typeface="+mn-ea"/>
          <a:cs typeface="+mn-cs"/>
        </a:defRPr>
      </a:lvl1pPr>
      <a:lvl2pPr marL="625475" indent="-7938" algn="l" rtl="0" eaLnBrk="0" fontAlgn="base" hangingPunct="0">
        <a:spcBef>
          <a:spcPct val="0"/>
        </a:spcBef>
        <a:spcAft>
          <a:spcPct val="50000"/>
        </a:spcAft>
        <a:tabLst>
          <a:tab pos="808038" algn="l"/>
          <a:tab pos="1311275" algn="l"/>
          <a:tab pos="1651000" algn="l"/>
        </a:tabLst>
        <a:defRPr sz="2800">
          <a:solidFill>
            <a:schemeClr val="tx1"/>
          </a:solidFill>
          <a:latin typeface="+mn-lt"/>
          <a:ea typeface="+mn-ea"/>
        </a:defRPr>
      </a:lvl2pPr>
      <a:lvl3pPr marL="1195388" indent="-449263" algn="l" rtl="0" eaLnBrk="0" fontAlgn="base" hangingPunct="0">
        <a:spcBef>
          <a:spcPct val="0"/>
        </a:spcBef>
        <a:spcAft>
          <a:spcPct val="50000"/>
        </a:spcAft>
        <a:buAutoNum type="alphaLcPeriod"/>
        <a:tabLst>
          <a:tab pos="808038" algn="l"/>
          <a:tab pos="1311275" algn="l"/>
          <a:tab pos="1651000" algn="l"/>
        </a:tabLst>
        <a:defRPr sz="2800">
          <a:solidFill>
            <a:schemeClr val="tx1"/>
          </a:solidFill>
          <a:latin typeface="+mn-lt"/>
          <a:ea typeface="+mn-ea"/>
        </a:defRPr>
      </a:lvl3pPr>
      <a:lvl4pPr marL="2765425" indent="-1454150" algn="l" rtl="0" eaLnBrk="0" fontAlgn="base" hangingPunct="0">
        <a:spcBef>
          <a:spcPct val="0"/>
        </a:spcBef>
        <a:spcAft>
          <a:spcPct val="50000"/>
        </a:spcAft>
        <a:tabLst>
          <a:tab pos="808038" algn="l"/>
          <a:tab pos="1311275" algn="l"/>
          <a:tab pos="1651000" algn="l"/>
        </a:tabLst>
        <a:defRPr sz="2400">
          <a:solidFill>
            <a:schemeClr val="tx1"/>
          </a:solidFill>
          <a:latin typeface="+mn-lt"/>
          <a:ea typeface="+mn-ea"/>
        </a:defRPr>
      </a:lvl4pPr>
      <a:lvl5pPr marL="3489325" indent="-609600" algn="l" rtl="0" eaLnBrk="0" fontAlgn="base" hangingPunct="0">
        <a:spcBef>
          <a:spcPct val="20000"/>
        </a:spcBef>
        <a:spcAft>
          <a:spcPct val="0"/>
        </a:spcAft>
        <a:tabLst>
          <a:tab pos="808038" algn="l"/>
          <a:tab pos="1311275" algn="l"/>
          <a:tab pos="1651000" algn="l"/>
        </a:tabLst>
        <a:defRPr sz="2800">
          <a:solidFill>
            <a:schemeClr val="tx1"/>
          </a:solidFill>
          <a:latin typeface="+mn-lt"/>
          <a:ea typeface="+mn-ea"/>
        </a:defRPr>
      </a:lvl5pPr>
      <a:lvl6pPr marL="3946525" indent="-609600" algn="l" rtl="0" fontAlgn="base">
        <a:spcBef>
          <a:spcPct val="20000"/>
        </a:spcBef>
        <a:spcAft>
          <a:spcPct val="0"/>
        </a:spcAft>
        <a:tabLst>
          <a:tab pos="808038" algn="l"/>
          <a:tab pos="1311275" algn="l"/>
          <a:tab pos="1651000" algn="l"/>
        </a:tabLst>
        <a:defRPr sz="2800">
          <a:solidFill>
            <a:schemeClr val="tx1"/>
          </a:solidFill>
          <a:latin typeface="+mn-lt"/>
          <a:ea typeface="+mn-ea"/>
        </a:defRPr>
      </a:lvl6pPr>
      <a:lvl7pPr marL="4403725" indent="-609600" algn="l" rtl="0" fontAlgn="base">
        <a:spcBef>
          <a:spcPct val="20000"/>
        </a:spcBef>
        <a:spcAft>
          <a:spcPct val="0"/>
        </a:spcAft>
        <a:tabLst>
          <a:tab pos="808038" algn="l"/>
          <a:tab pos="1311275" algn="l"/>
          <a:tab pos="1651000" algn="l"/>
        </a:tabLst>
        <a:defRPr sz="2800">
          <a:solidFill>
            <a:schemeClr val="tx1"/>
          </a:solidFill>
          <a:latin typeface="+mn-lt"/>
          <a:ea typeface="+mn-ea"/>
        </a:defRPr>
      </a:lvl7pPr>
      <a:lvl8pPr marL="4860925" indent="-609600" algn="l" rtl="0" fontAlgn="base">
        <a:spcBef>
          <a:spcPct val="20000"/>
        </a:spcBef>
        <a:spcAft>
          <a:spcPct val="0"/>
        </a:spcAft>
        <a:tabLst>
          <a:tab pos="808038" algn="l"/>
          <a:tab pos="1311275" algn="l"/>
          <a:tab pos="1651000" algn="l"/>
        </a:tabLst>
        <a:defRPr sz="2800">
          <a:solidFill>
            <a:schemeClr val="tx1"/>
          </a:solidFill>
          <a:latin typeface="+mn-lt"/>
          <a:ea typeface="+mn-ea"/>
        </a:defRPr>
      </a:lvl8pPr>
      <a:lvl9pPr marL="5318125" indent="-609600" algn="l" rtl="0" fontAlgn="base">
        <a:spcBef>
          <a:spcPct val="20000"/>
        </a:spcBef>
        <a:spcAft>
          <a:spcPct val="0"/>
        </a:spcAft>
        <a:tabLst>
          <a:tab pos="808038" algn="l"/>
          <a:tab pos="1311275" algn="l"/>
          <a:tab pos="1651000" algn="l"/>
        </a:tabLst>
        <a:defRPr sz="28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0" descr="outine copy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red button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25" y="6399213"/>
            <a:ext cx="11430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273050" y="1095375"/>
            <a:ext cx="8870950" cy="461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78563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 i="0">
                <a:solidFill>
                  <a:schemeClr val="tx1"/>
                </a:solidFill>
                <a:effectLst/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59088" y="6578600"/>
            <a:ext cx="28956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800" b="0" i="0">
                <a:solidFill>
                  <a:schemeClr val="bg2"/>
                </a:solidFill>
                <a:effectLst/>
                <a:latin typeface="Arial" charset="0"/>
                <a:ea typeface="+mn-ea"/>
              </a:defRPr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64520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994400" y="6188075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 i="0">
                <a:solidFill>
                  <a:schemeClr val="tx1"/>
                </a:solidFill>
                <a:effectLst/>
                <a:latin typeface="Arial" charset="0"/>
                <a:ea typeface="+mn-ea"/>
              </a:defRPr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  <p:sp>
        <p:nvSpPr>
          <p:cNvPr id="2056" name="Rectangle 9"/>
          <p:cNvSpPr>
            <a:spLocks noChangeArrowheads="1"/>
          </p:cNvSpPr>
          <p:nvPr/>
        </p:nvSpPr>
        <p:spPr bwMode="auto">
          <a:xfrm>
            <a:off x="0" y="12192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1828800" algn="l"/>
              </a:tabLs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tabLst>
                <a:tab pos="1828800" algn="l"/>
              </a:tabLs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tabLst>
                <a:tab pos="1828800" algn="l"/>
              </a:tabLs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tabLst>
                <a:tab pos="1828800" algn="l"/>
              </a:tabLs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tabLst>
                <a:tab pos="1828800" algn="l"/>
              </a:tabLs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8800" algn="l"/>
              </a:tabLs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8800" algn="l"/>
              </a:tabLs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8800" algn="l"/>
              </a:tabLs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8800" algn="l"/>
              </a:tabLs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100000"/>
              </a:spcBef>
              <a:spcAft>
                <a:spcPct val="75000"/>
              </a:spcAft>
            </a:pPr>
            <a:endParaRPr lang="en-US" altLang="en-US" sz="3200" i="0">
              <a:solidFill>
                <a:srgbClr val="000080"/>
              </a:solidFill>
            </a:endParaRPr>
          </a:p>
        </p:txBody>
      </p:sp>
      <p:sp>
        <p:nvSpPr>
          <p:cNvPr id="2057" name="Rectangle 11"/>
          <p:cNvSpPr>
            <a:spLocks noChangeArrowheads="1"/>
          </p:cNvSpPr>
          <p:nvPr/>
        </p:nvSpPr>
        <p:spPr bwMode="auto">
          <a:xfrm>
            <a:off x="609600" y="63849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000" b="0" i="0"/>
          </a:p>
        </p:txBody>
      </p:sp>
      <p:sp>
        <p:nvSpPr>
          <p:cNvPr id="2058" name="Text Box 12"/>
          <p:cNvSpPr txBox="1">
            <a:spLocks noChangeArrowheads="1"/>
          </p:cNvSpPr>
          <p:nvPr/>
        </p:nvSpPr>
        <p:spPr bwMode="auto">
          <a:xfrm>
            <a:off x="0" y="12192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endParaRPr lang="en-US" sz="2400" b="0" i="0" smtClean="0">
              <a:solidFill>
                <a:schemeClr val="tx1"/>
              </a:solidFill>
            </a:endParaRPr>
          </a:p>
        </p:txBody>
      </p:sp>
      <p:sp>
        <p:nvSpPr>
          <p:cNvPr id="2059" name="Text Box 14"/>
          <p:cNvSpPr txBox="1">
            <a:spLocks noChangeArrowheads="1"/>
          </p:cNvSpPr>
          <p:nvPr/>
        </p:nvSpPr>
        <p:spPr bwMode="auto">
          <a:xfrm>
            <a:off x="8210550" y="6448425"/>
            <a:ext cx="9207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eaLnBrk="1" hangingPunct="1">
              <a:defRPr/>
            </a:pPr>
            <a:r>
              <a:rPr lang="en-US" sz="1200" i="0" smtClean="0"/>
              <a:t>End Show</a:t>
            </a:r>
          </a:p>
        </p:txBody>
      </p:sp>
      <p:sp>
        <p:nvSpPr>
          <p:cNvPr id="64527" name="Rectangle 15">
            <a:hlinkClick r:id="" action="ppaction://hlinkshowjump?jump=endshow"/>
          </p:cNvPr>
          <p:cNvSpPr>
            <a:spLocks noChangeArrowheads="1"/>
          </p:cNvSpPr>
          <p:nvPr/>
        </p:nvSpPr>
        <p:spPr bwMode="auto">
          <a:xfrm>
            <a:off x="8053388" y="6346825"/>
            <a:ext cx="1147762" cy="549275"/>
          </a:xfrm>
          <a:prstGeom prst="rect">
            <a:avLst/>
          </a:prstGeom>
          <a:solidFill>
            <a:srgbClr val="FFFF00">
              <a:alpha val="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+mn-ea"/>
            </a:endParaRPr>
          </a:p>
        </p:txBody>
      </p:sp>
      <p:sp>
        <p:nvSpPr>
          <p:cNvPr id="2061" name="Rectangle 16"/>
          <p:cNvSpPr>
            <a:spLocks noChangeArrowheads="1"/>
          </p:cNvSpPr>
          <p:nvPr/>
        </p:nvSpPr>
        <p:spPr bwMode="auto">
          <a:xfrm>
            <a:off x="1776413" y="0"/>
            <a:ext cx="165893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i="0">
                <a:solidFill>
                  <a:srgbClr val="FF0000"/>
                </a:solidFill>
              </a:rPr>
              <a:t>19–1 Bacteria</a:t>
            </a:r>
          </a:p>
        </p:txBody>
      </p:sp>
      <p:pic>
        <p:nvPicPr>
          <p:cNvPr id="2062" name="Picture 17" descr="arrow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188" y="101600"/>
            <a:ext cx="317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18" descr="key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" y="2397125"/>
            <a:ext cx="671513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4" name="Rectangle 19"/>
          <p:cNvSpPr>
            <a:spLocks noGrp="1" noChangeArrowheads="1"/>
          </p:cNvSpPr>
          <p:nvPr>
            <p:ph type="title"/>
          </p:nvPr>
        </p:nvSpPr>
        <p:spPr bwMode="auto">
          <a:xfrm>
            <a:off x="3719513" y="0"/>
            <a:ext cx="4076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pic>
        <p:nvPicPr>
          <p:cNvPr id="2065" name="Picture 21" descr="logo_ph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6267450"/>
            <a:ext cx="588963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6" name="Rectangle 22"/>
          <p:cNvSpPr>
            <a:spLocks noChangeArrowheads="1"/>
          </p:cNvSpPr>
          <p:nvPr userDrawn="1"/>
        </p:nvSpPr>
        <p:spPr bwMode="auto">
          <a:xfrm>
            <a:off x="6816725" y="5967413"/>
            <a:ext cx="22860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en-US" altLang="en-US" sz="1200" i="0"/>
              <a:t>Slide </a:t>
            </a:r>
          </a:p>
          <a:p>
            <a:pPr algn="r" eaLnBrk="1" hangingPunct="1"/>
            <a:fld id="{76711799-8DA2-43F3-954E-5CCE0F485146}" type="slidenum">
              <a:rPr lang="en-US" altLang="en-US" sz="1200" i="0"/>
              <a:pPr algn="r" eaLnBrk="1" hangingPunct="1"/>
              <a:t>‹#›</a:t>
            </a:fld>
            <a:r>
              <a:rPr lang="en-US" altLang="en-US" sz="1200" i="0"/>
              <a:t> of 40</a:t>
            </a:r>
            <a:endParaRPr lang="en-US" altLang="en-US" sz="1400" i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71" r:id="rId1"/>
    <p:sldLayoutId id="2147484172" r:id="rId2"/>
    <p:sldLayoutId id="2147484173" r:id="rId3"/>
    <p:sldLayoutId id="2147484174" r:id="rId4"/>
    <p:sldLayoutId id="2147484175" r:id="rId5"/>
    <p:sldLayoutId id="2147484176" r:id="rId6"/>
    <p:sldLayoutId id="2147484177" r:id="rId7"/>
    <p:sldLayoutId id="2147484178" r:id="rId8"/>
    <p:sldLayoutId id="2147484179" r:id="rId9"/>
    <p:sldLayoutId id="2147484180" r:id="rId10"/>
    <p:sldLayoutId id="2147484181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00008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000080"/>
          </a:solidFill>
          <a:latin typeface="Arial" charset="0"/>
          <a:ea typeface="ＭＳ Ｐゴシック" pitchFamily="1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000080"/>
          </a:solidFill>
          <a:latin typeface="Arial" charset="0"/>
          <a:ea typeface="ＭＳ Ｐゴシック" pitchFamily="1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000080"/>
          </a:solidFill>
          <a:latin typeface="Arial" charset="0"/>
          <a:ea typeface="ＭＳ Ｐゴシック" pitchFamily="1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000080"/>
          </a:solidFill>
          <a:latin typeface="Arial" charset="0"/>
          <a:ea typeface="ＭＳ Ｐゴシック" pitchFamily="1" charset="-128"/>
        </a:defRPr>
      </a:lvl5pPr>
      <a:lvl6pPr marL="457200" algn="l" rtl="0" fontAlgn="base">
        <a:spcBef>
          <a:spcPct val="0"/>
        </a:spcBef>
        <a:spcAft>
          <a:spcPct val="0"/>
        </a:spcAft>
        <a:defRPr b="1">
          <a:solidFill>
            <a:srgbClr val="000080"/>
          </a:solidFill>
          <a:latin typeface="Arial" charset="0"/>
          <a:ea typeface="ＭＳ Ｐゴシック" pitchFamily="1" charset="-128"/>
        </a:defRPr>
      </a:lvl6pPr>
      <a:lvl7pPr marL="914400" algn="l" rtl="0" fontAlgn="base">
        <a:spcBef>
          <a:spcPct val="0"/>
        </a:spcBef>
        <a:spcAft>
          <a:spcPct val="0"/>
        </a:spcAft>
        <a:defRPr b="1">
          <a:solidFill>
            <a:srgbClr val="000080"/>
          </a:solidFill>
          <a:latin typeface="Arial" charset="0"/>
          <a:ea typeface="ＭＳ Ｐゴシック" pitchFamily="1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b="1">
          <a:solidFill>
            <a:srgbClr val="000080"/>
          </a:solidFill>
          <a:latin typeface="Arial" charset="0"/>
          <a:ea typeface="ＭＳ Ｐゴシック" pitchFamily="1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b="1">
          <a:solidFill>
            <a:srgbClr val="000080"/>
          </a:solidFill>
          <a:latin typeface="Arial" charset="0"/>
          <a:ea typeface="ＭＳ Ｐゴシック" pitchFamily="1" charset="-128"/>
        </a:defRPr>
      </a:lvl9pPr>
    </p:titleStyle>
    <p:bodyStyle>
      <a:lvl1pPr marL="342900" indent="-342900" algn="l" rtl="0" eaLnBrk="0" fontAlgn="base" hangingPunct="0">
        <a:spcBef>
          <a:spcPct val="100000"/>
        </a:spcBef>
        <a:spcAft>
          <a:spcPct val="75000"/>
        </a:spcAft>
        <a:tabLst>
          <a:tab pos="1828800" algn="l"/>
        </a:tabLst>
        <a:defRPr sz="3200" b="1">
          <a:solidFill>
            <a:srgbClr val="000080"/>
          </a:solidFill>
          <a:latin typeface="+mn-lt"/>
          <a:ea typeface="+mn-ea"/>
          <a:cs typeface="+mn-cs"/>
        </a:defRPr>
      </a:lvl1pPr>
      <a:lvl2pPr marL="1206500" indent="-749300" algn="l" rtl="0" eaLnBrk="0" fontAlgn="base" hangingPunct="0">
        <a:spcBef>
          <a:spcPct val="100000"/>
        </a:spcBef>
        <a:spcAft>
          <a:spcPct val="25000"/>
        </a:spcAft>
        <a:tabLst>
          <a:tab pos="1828800" algn="l"/>
        </a:tabLst>
        <a:defRPr sz="2800" b="1">
          <a:solidFill>
            <a:srgbClr val="006400"/>
          </a:solidFill>
          <a:latin typeface="+mn-lt"/>
          <a:ea typeface="+mn-ea"/>
        </a:defRPr>
      </a:lvl2pPr>
      <a:lvl3pPr marL="1557338" indent="-236538" algn="l" rtl="0" eaLnBrk="0" fontAlgn="base" hangingPunct="0">
        <a:spcBef>
          <a:spcPct val="0"/>
        </a:spcBef>
        <a:spcAft>
          <a:spcPct val="25000"/>
        </a:spcAft>
        <a:buSzPct val="125000"/>
        <a:buChar char="•"/>
        <a:tabLst>
          <a:tab pos="1828800" algn="l"/>
        </a:tabLst>
        <a:defRPr sz="2800">
          <a:solidFill>
            <a:schemeClr val="tx1"/>
          </a:solidFill>
          <a:latin typeface="+mn-lt"/>
          <a:ea typeface="+mn-ea"/>
        </a:defRPr>
      </a:lvl3pPr>
      <a:lvl4pPr marL="1671638" indent="-300038" algn="l" rtl="0" eaLnBrk="0" fontAlgn="base" hangingPunct="0">
        <a:spcBef>
          <a:spcPct val="0"/>
        </a:spcBef>
        <a:spcAft>
          <a:spcPct val="25000"/>
        </a:spcAft>
        <a:tabLst>
          <a:tab pos="1828800" algn="l"/>
        </a:tabLst>
        <a:defRPr sz="2800">
          <a:solidFill>
            <a:schemeClr val="tx1"/>
          </a:solidFill>
          <a:latin typeface="+mn-lt"/>
          <a:ea typeface="+mn-ea"/>
        </a:defRPr>
      </a:lvl4pPr>
      <a:lvl5pPr marL="2465388" indent="-228600" algn="l" rtl="0" eaLnBrk="0" fontAlgn="base" hangingPunct="0">
        <a:spcBef>
          <a:spcPct val="0"/>
        </a:spcBef>
        <a:spcAft>
          <a:spcPct val="5000"/>
        </a:spcAft>
        <a:buChar char="»"/>
        <a:tabLst>
          <a:tab pos="1828800" algn="l"/>
        </a:tabLst>
        <a:defRPr sz="3200">
          <a:solidFill>
            <a:schemeClr val="tx1"/>
          </a:solidFill>
          <a:latin typeface="+mn-lt"/>
          <a:ea typeface="+mn-ea"/>
        </a:defRPr>
      </a:lvl5pPr>
      <a:lvl6pPr marL="2922588" indent="-228600" algn="l" rtl="0" fontAlgn="base">
        <a:spcBef>
          <a:spcPct val="0"/>
        </a:spcBef>
        <a:spcAft>
          <a:spcPct val="5000"/>
        </a:spcAft>
        <a:buChar char="»"/>
        <a:tabLst>
          <a:tab pos="1828800" algn="l"/>
        </a:tabLst>
        <a:defRPr sz="3200">
          <a:solidFill>
            <a:schemeClr val="tx1"/>
          </a:solidFill>
          <a:latin typeface="+mn-lt"/>
          <a:ea typeface="+mn-ea"/>
        </a:defRPr>
      </a:lvl6pPr>
      <a:lvl7pPr marL="3379788" indent="-228600" algn="l" rtl="0" fontAlgn="base">
        <a:spcBef>
          <a:spcPct val="0"/>
        </a:spcBef>
        <a:spcAft>
          <a:spcPct val="5000"/>
        </a:spcAft>
        <a:buChar char="»"/>
        <a:tabLst>
          <a:tab pos="1828800" algn="l"/>
        </a:tabLst>
        <a:defRPr sz="3200">
          <a:solidFill>
            <a:schemeClr val="tx1"/>
          </a:solidFill>
          <a:latin typeface="+mn-lt"/>
          <a:ea typeface="+mn-ea"/>
        </a:defRPr>
      </a:lvl7pPr>
      <a:lvl8pPr marL="3836988" indent="-228600" algn="l" rtl="0" fontAlgn="base">
        <a:spcBef>
          <a:spcPct val="0"/>
        </a:spcBef>
        <a:spcAft>
          <a:spcPct val="5000"/>
        </a:spcAft>
        <a:buChar char="»"/>
        <a:tabLst>
          <a:tab pos="1828800" algn="l"/>
        </a:tabLst>
        <a:defRPr sz="3200">
          <a:solidFill>
            <a:schemeClr val="tx1"/>
          </a:solidFill>
          <a:latin typeface="+mn-lt"/>
          <a:ea typeface="+mn-ea"/>
        </a:defRPr>
      </a:lvl8pPr>
      <a:lvl9pPr marL="4294188" indent="-228600" algn="l" rtl="0" fontAlgn="base">
        <a:spcBef>
          <a:spcPct val="0"/>
        </a:spcBef>
        <a:spcAft>
          <a:spcPct val="5000"/>
        </a:spcAft>
        <a:buChar char="»"/>
        <a:tabLst>
          <a:tab pos="1828800" algn="l"/>
        </a:tabLst>
        <a:defRPr sz="3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oup 2"/>
          <p:cNvGrpSpPr>
            <a:grpSpLocks/>
          </p:cNvGrpSpPr>
          <p:nvPr/>
        </p:nvGrpSpPr>
        <p:grpSpPr bwMode="auto">
          <a:xfrm>
            <a:off x="228600" y="228600"/>
            <a:ext cx="8686800" cy="5943600"/>
            <a:chOff x="144" y="144"/>
            <a:chExt cx="5472" cy="3744"/>
          </a:xfrm>
        </p:grpSpPr>
        <p:sp>
          <p:nvSpPr>
            <p:cNvPr id="20488" name="Rectangle 3"/>
            <p:cNvSpPr>
              <a:spLocks noChangeArrowheads="1"/>
            </p:cNvSpPr>
            <p:nvPr/>
          </p:nvSpPr>
          <p:spPr bwMode="auto">
            <a:xfrm>
              <a:off x="144" y="144"/>
              <a:ext cx="5472" cy="3744"/>
            </a:xfrm>
            <a:prstGeom prst="rect">
              <a:avLst/>
            </a:prstGeom>
            <a:solidFill>
              <a:schemeClr val="bg1"/>
            </a:solidFill>
            <a:ln w="44450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800" b="1" i="1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800" b="1" i="1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800" b="1" i="1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800" b="1" i="1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800" b="1" i="1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 i="1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 i="1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 i="1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 i="1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endParaRPr lang="en-US" altLang="en-US" sz="2400" b="0" i="0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489" name="Rectangle 4"/>
            <p:cNvSpPr>
              <a:spLocks noChangeArrowheads="1"/>
            </p:cNvSpPr>
            <p:nvPr/>
          </p:nvSpPr>
          <p:spPr bwMode="blackWhite">
            <a:xfrm>
              <a:off x="193" y="193"/>
              <a:ext cx="5373" cy="363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800" b="1" i="1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800" b="1" i="1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800" b="1" i="1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800" b="1" i="1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800" b="1" i="1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 i="1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 i="1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 i="1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 i="1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endParaRPr lang="en-US" altLang="en-US" sz="2400" b="0" i="0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241093" name="Line 5"/>
            <p:cNvSpPr>
              <a:spLocks noChangeShapeType="1"/>
            </p:cNvSpPr>
            <p:nvPr/>
          </p:nvSpPr>
          <p:spPr bwMode="auto">
            <a:xfrm>
              <a:off x="336" y="1092"/>
              <a:ext cx="5136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</a:endParaRPr>
            </a:p>
          </p:txBody>
        </p:sp>
      </p:grpSp>
      <p:sp>
        <p:nvSpPr>
          <p:cNvPr id="20483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473075"/>
            <a:ext cx="8153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484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828800"/>
            <a:ext cx="8153400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241096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33400" y="6248400"/>
            <a:ext cx="2057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000" b="0" i="0"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41097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385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000" b="0" i="0"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41098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000" b="0" i="0">
                <a:solidFill>
                  <a:schemeClr val="tx1"/>
                </a:solidFill>
              </a:defRPr>
            </a:lvl1pPr>
          </a:lstStyle>
          <a:p>
            <a:fld id="{B82A3FC1-EE12-408B-B333-9132A19C882E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390" r:id="rId1"/>
    <p:sldLayoutId id="2147484368" r:id="rId2"/>
    <p:sldLayoutId id="2147484369" r:id="rId3"/>
    <p:sldLayoutId id="2147484370" r:id="rId4"/>
    <p:sldLayoutId id="2147484371" r:id="rId5"/>
    <p:sldLayoutId id="2147484372" r:id="rId6"/>
    <p:sldLayoutId id="2147484373" r:id="rId7"/>
    <p:sldLayoutId id="2147484374" r:id="rId8"/>
    <p:sldLayoutId id="2147484375" r:id="rId9"/>
    <p:sldLayoutId id="2147484376" r:id="rId10"/>
    <p:sldLayoutId id="2147484377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" charset="0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anose="05000000000000000000" pitchFamily="2" charset="2"/>
        <a:buChar char="n"/>
        <a:defRPr sz="31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n"/>
        <a:defRPr sz="2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anose="05000000000000000000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1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1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1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1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bio section open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2531" name="Rectangle 3"/>
          <p:cNvSpPr>
            <a:spLocks noChangeArrowheads="1"/>
          </p:cNvSpPr>
          <p:nvPr/>
        </p:nvSpPr>
        <p:spPr bwMode="auto">
          <a:xfrm>
            <a:off x="-14288" y="20638"/>
            <a:ext cx="3840163" cy="19526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+mn-ea"/>
            </a:endParaRPr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73050" y="1095375"/>
            <a:ext cx="8502650" cy="431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302533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 i="0">
                <a:solidFill>
                  <a:schemeClr val="tx1"/>
                </a:solidFill>
                <a:effectLst/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02534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629400"/>
            <a:ext cx="28956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800" b="0" i="0">
                <a:solidFill>
                  <a:schemeClr val="bg2"/>
                </a:solidFill>
                <a:effectLst/>
                <a:latin typeface="Arial" charset="0"/>
                <a:ea typeface="+mn-ea"/>
              </a:defRPr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1302535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91325" y="6183313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 i="0">
                <a:solidFill>
                  <a:schemeClr val="tx1"/>
                </a:solidFill>
                <a:effectLst/>
                <a:latin typeface="Arial" charset="0"/>
                <a:ea typeface="+mn-ea"/>
              </a:defRPr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  <p:sp>
        <p:nvSpPr>
          <p:cNvPr id="21512" name="Rectangle 8"/>
          <p:cNvSpPr>
            <a:spLocks noChangeArrowheads="1"/>
          </p:cNvSpPr>
          <p:nvPr/>
        </p:nvSpPr>
        <p:spPr bwMode="auto">
          <a:xfrm>
            <a:off x="0" y="12192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808038" algn="l"/>
                <a:tab pos="1311275" algn="l"/>
                <a:tab pos="1651000" algn="l"/>
              </a:tabLs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tabLst>
                <a:tab pos="808038" algn="l"/>
                <a:tab pos="1311275" algn="l"/>
                <a:tab pos="1651000" algn="l"/>
              </a:tabLs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tabLst>
                <a:tab pos="808038" algn="l"/>
                <a:tab pos="1311275" algn="l"/>
                <a:tab pos="1651000" algn="l"/>
              </a:tabLs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tabLst>
                <a:tab pos="808038" algn="l"/>
                <a:tab pos="1311275" algn="l"/>
                <a:tab pos="1651000" algn="l"/>
              </a:tabLs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tabLst>
                <a:tab pos="808038" algn="l"/>
                <a:tab pos="1311275" algn="l"/>
                <a:tab pos="1651000" algn="l"/>
              </a:tabLs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808038" algn="l"/>
                <a:tab pos="1311275" algn="l"/>
                <a:tab pos="1651000" algn="l"/>
              </a:tabLs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808038" algn="l"/>
                <a:tab pos="1311275" algn="l"/>
                <a:tab pos="1651000" algn="l"/>
              </a:tabLs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808038" algn="l"/>
                <a:tab pos="1311275" algn="l"/>
                <a:tab pos="1651000" algn="l"/>
              </a:tabLs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808038" algn="l"/>
                <a:tab pos="1311275" algn="l"/>
                <a:tab pos="1651000" algn="l"/>
              </a:tabLs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Aft>
                <a:spcPct val="50000"/>
              </a:spcAft>
            </a:pPr>
            <a:endParaRPr lang="en-US" altLang="en-US" sz="3200" i="0">
              <a:solidFill>
                <a:srgbClr val="000080"/>
              </a:solidFill>
            </a:endParaRPr>
          </a:p>
        </p:txBody>
      </p:sp>
      <p:pic>
        <p:nvPicPr>
          <p:cNvPr id="21513" name="Picture 9" descr="logo_ph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6267450"/>
            <a:ext cx="588963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4" name="Rectangle 10"/>
          <p:cNvSpPr>
            <a:spLocks noChangeArrowheads="1"/>
          </p:cNvSpPr>
          <p:nvPr/>
        </p:nvSpPr>
        <p:spPr bwMode="auto">
          <a:xfrm>
            <a:off x="609600" y="63849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000" b="0" i="0"/>
          </a:p>
        </p:txBody>
      </p:sp>
      <p:sp>
        <p:nvSpPr>
          <p:cNvPr id="21515" name="Text Box 11"/>
          <p:cNvSpPr txBox="1">
            <a:spLocks noChangeArrowheads="1"/>
          </p:cNvSpPr>
          <p:nvPr/>
        </p:nvSpPr>
        <p:spPr bwMode="auto">
          <a:xfrm>
            <a:off x="0" y="12192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endParaRPr lang="en-US" sz="2400" b="0" i="0" smtClean="0">
              <a:solidFill>
                <a:schemeClr val="tx1"/>
              </a:solidFill>
            </a:endParaRPr>
          </a:p>
        </p:txBody>
      </p:sp>
      <p:sp>
        <p:nvSpPr>
          <p:cNvPr id="21516" name="Rectangle 12"/>
          <p:cNvSpPr>
            <a:spLocks noChangeArrowheads="1"/>
          </p:cNvSpPr>
          <p:nvPr/>
        </p:nvSpPr>
        <p:spPr bwMode="auto">
          <a:xfrm>
            <a:off x="0" y="0"/>
            <a:ext cx="9158288" cy="333375"/>
          </a:xfrm>
          <a:prstGeom prst="rect">
            <a:avLst/>
          </a:prstGeom>
          <a:solidFill>
            <a:srgbClr val="2C2C9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 sz="1800" b="0" i="0">
              <a:solidFill>
                <a:schemeClr val="tx1"/>
              </a:solidFill>
            </a:endParaRPr>
          </a:p>
        </p:txBody>
      </p:sp>
      <p:sp>
        <p:nvSpPr>
          <p:cNvPr id="1302541" name="Rectangle 13">
            <a:hlinkClick r:id="" action="ppaction://hlinkshowjump?jump=endshow"/>
          </p:cNvPr>
          <p:cNvSpPr>
            <a:spLocks noChangeArrowheads="1"/>
          </p:cNvSpPr>
          <p:nvPr/>
        </p:nvSpPr>
        <p:spPr bwMode="auto">
          <a:xfrm>
            <a:off x="8053388" y="6346825"/>
            <a:ext cx="1147762" cy="549275"/>
          </a:xfrm>
          <a:prstGeom prst="rect">
            <a:avLst/>
          </a:prstGeom>
          <a:solidFill>
            <a:srgbClr val="FFFF00">
              <a:alpha val="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+mn-ea"/>
            </a:endParaRPr>
          </a:p>
        </p:txBody>
      </p:sp>
      <p:pic>
        <p:nvPicPr>
          <p:cNvPr id="21518" name="Picture 14" descr="red button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25" y="6399213"/>
            <a:ext cx="11430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9" name="Text Box 15"/>
          <p:cNvSpPr txBox="1">
            <a:spLocks noChangeArrowheads="1"/>
          </p:cNvSpPr>
          <p:nvPr/>
        </p:nvSpPr>
        <p:spPr bwMode="auto">
          <a:xfrm>
            <a:off x="8210550" y="6448425"/>
            <a:ext cx="9239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eaLnBrk="1" hangingPunct="1">
              <a:defRPr/>
            </a:pPr>
            <a:r>
              <a:rPr lang="en-US" sz="1200" i="0" smtClean="0"/>
              <a:t>End Show</a:t>
            </a:r>
          </a:p>
        </p:txBody>
      </p:sp>
      <p:sp>
        <p:nvSpPr>
          <p:cNvPr id="1302544" name="Rectangle 16">
            <a:hlinkClick r:id="" action="ppaction://hlinkshowjump?jump=endshow"/>
          </p:cNvPr>
          <p:cNvSpPr>
            <a:spLocks noChangeArrowheads="1"/>
          </p:cNvSpPr>
          <p:nvPr/>
        </p:nvSpPr>
        <p:spPr bwMode="auto">
          <a:xfrm>
            <a:off x="7996238" y="6308725"/>
            <a:ext cx="1147762" cy="549275"/>
          </a:xfrm>
          <a:prstGeom prst="rect">
            <a:avLst/>
          </a:prstGeom>
          <a:solidFill>
            <a:srgbClr val="FFFF00">
              <a:alpha val="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+mn-ea"/>
            </a:endParaRPr>
          </a:p>
        </p:txBody>
      </p:sp>
      <p:pic>
        <p:nvPicPr>
          <p:cNvPr id="21521" name="Picture 17" descr="sectionQUIZ_BAR copy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00613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22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14288" y="-504825"/>
            <a:ext cx="1069975" cy="176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1523" name="Rectangle 19"/>
          <p:cNvSpPr>
            <a:spLocks noChangeArrowheads="1"/>
          </p:cNvSpPr>
          <p:nvPr/>
        </p:nvSpPr>
        <p:spPr bwMode="auto">
          <a:xfrm>
            <a:off x="6816725" y="5967413"/>
            <a:ext cx="22860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en-US" altLang="en-US" sz="1200" i="0"/>
              <a:t>Slide </a:t>
            </a:r>
          </a:p>
          <a:p>
            <a:pPr algn="r" eaLnBrk="1" hangingPunct="1"/>
            <a:fld id="{01437E31-D3F8-434A-97E4-5A527D0785B2}" type="slidenum">
              <a:rPr lang="en-US" altLang="en-US" sz="1200" i="0"/>
              <a:pPr algn="r" eaLnBrk="1" hangingPunct="1"/>
              <a:t>‹#›</a:t>
            </a:fld>
            <a:r>
              <a:rPr lang="en-US" altLang="en-US" sz="1200" i="0"/>
              <a:t> of 40</a:t>
            </a:r>
            <a:endParaRPr lang="en-US" altLang="en-US" sz="1400" i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78" r:id="rId1"/>
    <p:sldLayoutId id="2147484379" r:id="rId2"/>
    <p:sldLayoutId id="2147484380" r:id="rId3"/>
    <p:sldLayoutId id="2147484381" r:id="rId4"/>
    <p:sldLayoutId id="2147484382" r:id="rId5"/>
    <p:sldLayoutId id="2147484383" r:id="rId6"/>
    <p:sldLayoutId id="2147484384" r:id="rId7"/>
    <p:sldLayoutId id="2147484385" r:id="rId8"/>
    <p:sldLayoutId id="2147484386" r:id="rId9"/>
    <p:sldLayoutId id="2147484387" r:id="rId10"/>
    <p:sldLayoutId id="2147484388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  <a:ea typeface="ＭＳ Ｐゴシック" pitchFamily="1" charset="-128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  <a:ea typeface="ＭＳ Ｐゴシック" pitchFamily="1" charset="-128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  <a:ea typeface="ＭＳ Ｐゴシック" pitchFamily="1" charset="-128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  <a:ea typeface="ＭＳ Ｐゴシック" pitchFamily="1" charset="-128"/>
        </a:defRPr>
      </a:lvl5pPr>
      <a:lvl6pPr marL="457200" algn="r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  <a:ea typeface="ＭＳ Ｐゴシック" pitchFamily="1" charset="-128"/>
        </a:defRPr>
      </a:lvl6pPr>
      <a:lvl7pPr marL="914400" algn="r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  <a:ea typeface="ＭＳ Ｐゴシック" pitchFamily="1" charset="-128"/>
        </a:defRPr>
      </a:lvl7pPr>
      <a:lvl8pPr marL="1371600" algn="r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  <a:ea typeface="ＭＳ Ｐゴシック" pitchFamily="1" charset="-128"/>
        </a:defRPr>
      </a:lvl8pPr>
      <a:lvl9pPr marL="1828800" algn="r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  <a:ea typeface="ＭＳ Ｐゴシック" pitchFamily="1" charset="-128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50000"/>
        </a:spcAft>
        <a:tabLst>
          <a:tab pos="808038" algn="l"/>
          <a:tab pos="1311275" algn="l"/>
          <a:tab pos="1651000" algn="l"/>
        </a:tabLst>
        <a:defRPr sz="3200" b="1">
          <a:solidFill>
            <a:srgbClr val="000080"/>
          </a:solidFill>
          <a:latin typeface="+mn-lt"/>
          <a:ea typeface="+mn-ea"/>
          <a:cs typeface="+mn-cs"/>
        </a:defRPr>
      </a:lvl1pPr>
      <a:lvl2pPr marL="625475" indent="-7938" algn="l" rtl="0" eaLnBrk="0" fontAlgn="base" hangingPunct="0">
        <a:spcBef>
          <a:spcPct val="0"/>
        </a:spcBef>
        <a:spcAft>
          <a:spcPct val="50000"/>
        </a:spcAft>
        <a:tabLst>
          <a:tab pos="808038" algn="l"/>
          <a:tab pos="1311275" algn="l"/>
          <a:tab pos="1651000" algn="l"/>
        </a:tabLst>
        <a:defRPr sz="2800">
          <a:solidFill>
            <a:schemeClr val="tx1"/>
          </a:solidFill>
          <a:latin typeface="+mn-lt"/>
          <a:ea typeface="+mn-ea"/>
        </a:defRPr>
      </a:lvl2pPr>
      <a:lvl3pPr marL="1195388" indent="-449263" algn="l" rtl="0" eaLnBrk="0" fontAlgn="base" hangingPunct="0">
        <a:spcBef>
          <a:spcPct val="0"/>
        </a:spcBef>
        <a:spcAft>
          <a:spcPct val="50000"/>
        </a:spcAft>
        <a:buAutoNum type="alphaLcPeriod"/>
        <a:tabLst>
          <a:tab pos="808038" algn="l"/>
          <a:tab pos="1311275" algn="l"/>
          <a:tab pos="1651000" algn="l"/>
        </a:tabLst>
        <a:defRPr sz="2800">
          <a:solidFill>
            <a:schemeClr val="tx1"/>
          </a:solidFill>
          <a:latin typeface="+mn-lt"/>
          <a:ea typeface="+mn-ea"/>
        </a:defRPr>
      </a:lvl3pPr>
      <a:lvl4pPr marL="2765425" indent="-1454150" algn="l" rtl="0" eaLnBrk="0" fontAlgn="base" hangingPunct="0">
        <a:spcBef>
          <a:spcPct val="0"/>
        </a:spcBef>
        <a:spcAft>
          <a:spcPct val="50000"/>
        </a:spcAft>
        <a:tabLst>
          <a:tab pos="808038" algn="l"/>
          <a:tab pos="1311275" algn="l"/>
          <a:tab pos="1651000" algn="l"/>
        </a:tabLst>
        <a:defRPr sz="2400">
          <a:solidFill>
            <a:schemeClr val="tx1"/>
          </a:solidFill>
          <a:latin typeface="+mn-lt"/>
          <a:ea typeface="+mn-ea"/>
        </a:defRPr>
      </a:lvl4pPr>
      <a:lvl5pPr marL="3489325" indent="-609600" algn="l" rtl="0" eaLnBrk="0" fontAlgn="base" hangingPunct="0">
        <a:spcBef>
          <a:spcPct val="20000"/>
        </a:spcBef>
        <a:spcAft>
          <a:spcPct val="0"/>
        </a:spcAft>
        <a:tabLst>
          <a:tab pos="808038" algn="l"/>
          <a:tab pos="1311275" algn="l"/>
          <a:tab pos="1651000" algn="l"/>
        </a:tabLst>
        <a:defRPr sz="2800">
          <a:solidFill>
            <a:schemeClr val="tx1"/>
          </a:solidFill>
          <a:latin typeface="+mn-lt"/>
          <a:ea typeface="+mn-ea"/>
        </a:defRPr>
      </a:lvl5pPr>
      <a:lvl6pPr marL="3946525" indent="-609600" algn="l" rtl="0" fontAlgn="base">
        <a:spcBef>
          <a:spcPct val="20000"/>
        </a:spcBef>
        <a:spcAft>
          <a:spcPct val="0"/>
        </a:spcAft>
        <a:tabLst>
          <a:tab pos="808038" algn="l"/>
          <a:tab pos="1311275" algn="l"/>
          <a:tab pos="1651000" algn="l"/>
        </a:tabLst>
        <a:defRPr sz="2800">
          <a:solidFill>
            <a:schemeClr val="tx1"/>
          </a:solidFill>
          <a:latin typeface="+mn-lt"/>
          <a:ea typeface="+mn-ea"/>
        </a:defRPr>
      </a:lvl6pPr>
      <a:lvl7pPr marL="4403725" indent="-609600" algn="l" rtl="0" fontAlgn="base">
        <a:spcBef>
          <a:spcPct val="20000"/>
        </a:spcBef>
        <a:spcAft>
          <a:spcPct val="0"/>
        </a:spcAft>
        <a:tabLst>
          <a:tab pos="808038" algn="l"/>
          <a:tab pos="1311275" algn="l"/>
          <a:tab pos="1651000" algn="l"/>
        </a:tabLst>
        <a:defRPr sz="2800">
          <a:solidFill>
            <a:schemeClr val="tx1"/>
          </a:solidFill>
          <a:latin typeface="+mn-lt"/>
          <a:ea typeface="+mn-ea"/>
        </a:defRPr>
      </a:lvl7pPr>
      <a:lvl8pPr marL="4860925" indent="-609600" algn="l" rtl="0" fontAlgn="base">
        <a:spcBef>
          <a:spcPct val="20000"/>
        </a:spcBef>
        <a:spcAft>
          <a:spcPct val="0"/>
        </a:spcAft>
        <a:tabLst>
          <a:tab pos="808038" algn="l"/>
          <a:tab pos="1311275" algn="l"/>
          <a:tab pos="1651000" algn="l"/>
        </a:tabLst>
        <a:defRPr sz="2800">
          <a:solidFill>
            <a:schemeClr val="tx1"/>
          </a:solidFill>
          <a:latin typeface="+mn-lt"/>
          <a:ea typeface="+mn-ea"/>
        </a:defRPr>
      </a:lvl8pPr>
      <a:lvl9pPr marL="5318125" indent="-609600" algn="l" rtl="0" fontAlgn="base">
        <a:spcBef>
          <a:spcPct val="20000"/>
        </a:spcBef>
        <a:spcAft>
          <a:spcPct val="0"/>
        </a:spcAft>
        <a:tabLst>
          <a:tab pos="808038" algn="l"/>
          <a:tab pos="1311275" algn="l"/>
          <a:tab pos="1651000" algn="l"/>
        </a:tabLst>
        <a:defRPr sz="28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8" descr="outine copy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red button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25" y="6399213"/>
            <a:ext cx="11430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273050" y="1095375"/>
            <a:ext cx="8870950" cy="461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58758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78563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 i="0">
                <a:solidFill>
                  <a:schemeClr val="tx1"/>
                </a:solidFill>
                <a:effectLst/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8759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59088" y="6578600"/>
            <a:ext cx="28956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800" b="0" i="0">
                <a:solidFill>
                  <a:schemeClr val="bg2"/>
                </a:solidFill>
                <a:effectLst/>
                <a:latin typeface="Arial" charset="0"/>
                <a:ea typeface="+mn-ea"/>
              </a:defRPr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458760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994400" y="6188075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 i="0">
                <a:solidFill>
                  <a:schemeClr val="tx1"/>
                </a:solidFill>
                <a:effectLst/>
                <a:latin typeface="Arial" charset="0"/>
                <a:ea typeface="+mn-ea"/>
              </a:defRPr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  <p:sp>
        <p:nvSpPr>
          <p:cNvPr id="3080" name="Rectangle 9"/>
          <p:cNvSpPr>
            <a:spLocks noChangeArrowheads="1"/>
          </p:cNvSpPr>
          <p:nvPr/>
        </p:nvSpPr>
        <p:spPr bwMode="auto">
          <a:xfrm>
            <a:off x="0" y="12192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1828800" algn="l"/>
              </a:tabLs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tabLst>
                <a:tab pos="1828800" algn="l"/>
              </a:tabLs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tabLst>
                <a:tab pos="1828800" algn="l"/>
              </a:tabLs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tabLst>
                <a:tab pos="1828800" algn="l"/>
              </a:tabLs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tabLst>
                <a:tab pos="1828800" algn="l"/>
              </a:tabLs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8800" algn="l"/>
              </a:tabLs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8800" algn="l"/>
              </a:tabLs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8800" algn="l"/>
              </a:tabLs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8800" algn="l"/>
              </a:tabLs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100000"/>
              </a:spcBef>
              <a:spcAft>
                <a:spcPct val="75000"/>
              </a:spcAft>
            </a:pPr>
            <a:endParaRPr lang="en-US" altLang="en-US" sz="3200" i="0">
              <a:solidFill>
                <a:srgbClr val="000080"/>
              </a:solidFill>
            </a:endParaRPr>
          </a:p>
        </p:txBody>
      </p:sp>
      <p:sp>
        <p:nvSpPr>
          <p:cNvPr id="3081" name="Rectangle 11"/>
          <p:cNvSpPr>
            <a:spLocks noChangeArrowheads="1"/>
          </p:cNvSpPr>
          <p:nvPr/>
        </p:nvSpPr>
        <p:spPr bwMode="auto">
          <a:xfrm>
            <a:off x="609600" y="63849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000" b="0" i="0"/>
          </a:p>
        </p:txBody>
      </p:sp>
      <p:sp>
        <p:nvSpPr>
          <p:cNvPr id="3082" name="Text Box 12"/>
          <p:cNvSpPr txBox="1">
            <a:spLocks noChangeArrowheads="1"/>
          </p:cNvSpPr>
          <p:nvPr/>
        </p:nvSpPr>
        <p:spPr bwMode="auto">
          <a:xfrm>
            <a:off x="0" y="12192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endParaRPr lang="en-US" sz="2400" b="0" i="0" smtClean="0">
              <a:solidFill>
                <a:schemeClr val="tx1"/>
              </a:solidFill>
            </a:endParaRPr>
          </a:p>
        </p:txBody>
      </p:sp>
      <p:sp>
        <p:nvSpPr>
          <p:cNvPr id="3083" name="Text Box 14"/>
          <p:cNvSpPr txBox="1">
            <a:spLocks noChangeArrowheads="1"/>
          </p:cNvSpPr>
          <p:nvPr/>
        </p:nvSpPr>
        <p:spPr bwMode="auto">
          <a:xfrm>
            <a:off x="8210550" y="6448425"/>
            <a:ext cx="9207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eaLnBrk="1" hangingPunct="1">
              <a:defRPr/>
            </a:pPr>
            <a:r>
              <a:rPr lang="en-US" sz="1200" i="0" smtClean="0"/>
              <a:t>End Show</a:t>
            </a:r>
          </a:p>
        </p:txBody>
      </p:sp>
      <p:sp>
        <p:nvSpPr>
          <p:cNvPr id="458767" name="Rectangle 15">
            <a:hlinkClick r:id="" action="ppaction://hlinkshowjump?jump=endshow"/>
          </p:cNvPr>
          <p:cNvSpPr>
            <a:spLocks noChangeArrowheads="1"/>
          </p:cNvSpPr>
          <p:nvPr/>
        </p:nvSpPr>
        <p:spPr bwMode="auto">
          <a:xfrm>
            <a:off x="8053388" y="6346825"/>
            <a:ext cx="1147762" cy="549275"/>
          </a:xfrm>
          <a:prstGeom prst="rect">
            <a:avLst/>
          </a:prstGeom>
          <a:solidFill>
            <a:srgbClr val="FFFF00">
              <a:alpha val="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+mn-ea"/>
            </a:endParaRPr>
          </a:p>
        </p:txBody>
      </p:sp>
      <p:sp>
        <p:nvSpPr>
          <p:cNvPr id="3085" name="Rectangle 16"/>
          <p:cNvSpPr>
            <a:spLocks noChangeArrowheads="1"/>
          </p:cNvSpPr>
          <p:nvPr/>
        </p:nvSpPr>
        <p:spPr bwMode="auto">
          <a:xfrm>
            <a:off x="1776413" y="0"/>
            <a:ext cx="165893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i="0">
                <a:solidFill>
                  <a:srgbClr val="FF0000"/>
                </a:solidFill>
              </a:rPr>
              <a:t>19–1 Bacteria</a:t>
            </a:r>
          </a:p>
        </p:txBody>
      </p:sp>
      <p:pic>
        <p:nvPicPr>
          <p:cNvPr id="3086" name="Picture 17" descr="arrow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363" y="101600"/>
            <a:ext cx="317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7" name="Picture 18" descr="key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2400300"/>
            <a:ext cx="67310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8" name="Rectangle 19"/>
          <p:cNvSpPr>
            <a:spLocks noGrp="1" noChangeArrowheads="1"/>
          </p:cNvSpPr>
          <p:nvPr>
            <p:ph type="title"/>
          </p:nvPr>
        </p:nvSpPr>
        <p:spPr bwMode="auto">
          <a:xfrm>
            <a:off x="3719513" y="0"/>
            <a:ext cx="4076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pic>
        <p:nvPicPr>
          <p:cNvPr id="3089" name="Picture 29" descr="logo_ph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6267450"/>
            <a:ext cx="588963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0" name="Rectangle 31"/>
          <p:cNvSpPr>
            <a:spLocks noChangeArrowheads="1"/>
          </p:cNvSpPr>
          <p:nvPr userDrawn="1"/>
        </p:nvSpPr>
        <p:spPr bwMode="auto">
          <a:xfrm>
            <a:off x="6816725" y="5967413"/>
            <a:ext cx="22860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en-US" altLang="en-US" sz="1200" i="0"/>
              <a:t>Slide </a:t>
            </a:r>
          </a:p>
          <a:p>
            <a:pPr algn="r" eaLnBrk="1" hangingPunct="1"/>
            <a:fld id="{D45D4421-3680-444F-9DBB-2A415F2E5E16}" type="slidenum">
              <a:rPr lang="en-US" altLang="en-US" sz="1200" i="0"/>
              <a:pPr algn="r" eaLnBrk="1" hangingPunct="1"/>
              <a:t>‹#›</a:t>
            </a:fld>
            <a:r>
              <a:rPr lang="en-US" altLang="en-US" sz="1200" i="0"/>
              <a:t> of 40</a:t>
            </a:r>
            <a:endParaRPr lang="en-US" altLang="en-US" sz="1400" i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82" r:id="rId1"/>
    <p:sldLayoutId id="2147484183" r:id="rId2"/>
    <p:sldLayoutId id="2147484184" r:id="rId3"/>
    <p:sldLayoutId id="2147484185" r:id="rId4"/>
    <p:sldLayoutId id="2147484186" r:id="rId5"/>
    <p:sldLayoutId id="2147484187" r:id="rId6"/>
    <p:sldLayoutId id="2147484188" r:id="rId7"/>
    <p:sldLayoutId id="2147484189" r:id="rId8"/>
    <p:sldLayoutId id="2147484190" r:id="rId9"/>
    <p:sldLayoutId id="2147484191" r:id="rId10"/>
    <p:sldLayoutId id="2147484192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00008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000080"/>
          </a:solidFill>
          <a:latin typeface="Arial" charset="0"/>
          <a:ea typeface="ＭＳ Ｐゴシック" pitchFamily="1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000080"/>
          </a:solidFill>
          <a:latin typeface="Arial" charset="0"/>
          <a:ea typeface="ＭＳ Ｐゴシック" pitchFamily="1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000080"/>
          </a:solidFill>
          <a:latin typeface="Arial" charset="0"/>
          <a:ea typeface="ＭＳ Ｐゴシック" pitchFamily="1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000080"/>
          </a:solidFill>
          <a:latin typeface="Arial" charset="0"/>
          <a:ea typeface="ＭＳ Ｐゴシック" pitchFamily="1" charset="-128"/>
        </a:defRPr>
      </a:lvl5pPr>
      <a:lvl6pPr marL="457200" algn="l" rtl="0" fontAlgn="base">
        <a:spcBef>
          <a:spcPct val="0"/>
        </a:spcBef>
        <a:spcAft>
          <a:spcPct val="0"/>
        </a:spcAft>
        <a:defRPr b="1">
          <a:solidFill>
            <a:srgbClr val="000080"/>
          </a:solidFill>
          <a:latin typeface="Arial" charset="0"/>
          <a:ea typeface="ＭＳ Ｐゴシック" pitchFamily="1" charset="-128"/>
        </a:defRPr>
      </a:lvl6pPr>
      <a:lvl7pPr marL="914400" algn="l" rtl="0" fontAlgn="base">
        <a:spcBef>
          <a:spcPct val="0"/>
        </a:spcBef>
        <a:spcAft>
          <a:spcPct val="0"/>
        </a:spcAft>
        <a:defRPr b="1">
          <a:solidFill>
            <a:srgbClr val="000080"/>
          </a:solidFill>
          <a:latin typeface="Arial" charset="0"/>
          <a:ea typeface="ＭＳ Ｐゴシック" pitchFamily="1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b="1">
          <a:solidFill>
            <a:srgbClr val="000080"/>
          </a:solidFill>
          <a:latin typeface="Arial" charset="0"/>
          <a:ea typeface="ＭＳ Ｐゴシック" pitchFamily="1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b="1">
          <a:solidFill>
            <a:srgbClr val="000080"/>
          </a:solidFill>
          <a:latin typeface="Arial" charset="0"/>
          <a:ea typeface="ＭＳ Ｐゴシック" pitchFamily="1" charset="-128"/>
        </a:defRPr>
      </a:lvl9pPr>
    </p:titleStyle>
    <p:bodyStyle>
      <a:lvl1pPr marL="342900" indent="-342900" algn="l" rtl="0" eaLnBrk="0" fontAlgn="base" hangingPunct="0">
        <a:spcBef>
          <a:spcPct val="100000"/>
        </a:spcBef>
        <a:spcAft>
          <a:spcPct val="75000"/>
        </a:spcAft>
        <a:tabLst>
          <a:tab pos="1828800" algn="l"/>
        </a:tabLst>
        <a:defRPr sz="3200" b="1">
          <a:solidFill>
            <a:srgbClr val="000080"/>
          </a:solidFill>
          <a:latin typeface="+mn-lt"/>
          <a:ea typeface="+mn-ea"/>
          <a:cs typeface="+mn-cs"/>
        </a:defRPr>
      </a:lvl1pPr>
      <a:lvl2pPr marL="1206500" indent="-749300" algn="l" rtl="0" eaLnBrk="0" fontAlgn="base" hangingPunct="0">
        <a:spcBef>
          <a:spcPct val="100000"/>
        </a:spcBef>
        <a:spcAft>
          <a:spcPct val="25000"/>
        </a:spcAft>
        <a:tabLst>
          <a:tab pos="1828800" algn="l"/>
        </a:tabLst>
        <a:defRPr sz="2800" b="1">
          <a:solidFill>
            <a:schemeClr val="tx1"/>
          </a:solidFill>
          <a:latin typeface="+mn-lt"/>
          <a:ea typeface="+mn-ea"/>
        </a:defRPr>
      </a:lvl2pPr>
      <a:lvl3pPr marL="1557338" indent="-236538" algn="l" rtl="0" eaLnBrk="0" fontAlgn="base" hangingPunct="0">
        <a:spcBef>
          <a:spcPct val="0"/>
        </a:spcBef>
        <a:spcAft>
          <a:spcPct val="25000"/>
        </a:spcAft>
        <a:buSzPct val="125000"/>
        <a:buChar char="•"/>
        <a:tabLst>
          <a:tab pos="1828800" algn="l"/>
        </a:tabLst>
        <a:defRPr sz="2800">
          <a:solidFill>
            <a:schemeClr val="tx1"/>
          </a:solidFill>
          <a:latin typeface="+mn-lt"/>
          <a:ea typeface="+mn-ea"/>
        </a:defRPr>
      </a:lvl3pPr>
      <a:lvl4pPr marL="1671638" indent="-300038" algn="l" rtl="0" eaLnBrk="0" fontAlgn="base" hangingPunct="0">
        <a:spcBef>
          <a:spcPct val="0"/>
        </a:spcBef>
        <a:spcAft>
          <a:spcPct val="25000"/>
        </a:spcAft>
        <a:tabLst>
          <a:tab pos="1828800" algn="l"/>
        </a:tabLst>
        <a:defRPr sz="2800">
          <a:solidFill>
            <a:schemeClr val="tx1"/>
          </a:solidFill>
          <a:latin typeface="+mn-lt"/>
          <a:ea typeface="+mn-ea"/>
        </a:defRPr>
      </a:lvl4pPr>
      <a:lvl5pPr marL="2465388" indent="-228600" algn="l" rtl="0" eaLnBrk="0" fontAlgn="base" hangingPunct="0">
        <a:spcBef>
          <a:spcPct val="0"/>
        </a:spcBef>
        <a:spcAft>
          <a:spcPct val="5000"/>
        </a:spcAft>
        <a:buChar char="»"/>
        <a:tabLst>
          <a:tab pos="1828800" algn="l"/>
        </a:tabLst>
        <a:defRPr sz="3200">
          <a:solidFill>
            <a:schemeClr val="tx1"/>
          </a:solidFill>
          <a:latin typeface="+mn-lt"/>
          <a:ea typeface="+mn-ea"/>
        </a:defRPr>
      </a:lvl5pPr>
      <a:lvl6pPr marL="2922588" indent="-228600" algn="l" rtl="0" fontAlgn="base">
        <a:spcBef>
          <a:spcPct val="0"/>
        </a:spcBef>
        <a:spcAft>
          <a:spcPct val="5000"/>
        </a:spcAft>
        <a:buChar char="»"/>
        <a:tabLst>
          <a:tab pos="1828800" algn="l"/>
        </a:tabLst>
        <a:defRPr sz="3200">
          <a:solidFill>
            <a:schemeClr val="tx1"/>
          </a:solidFill>
          <a:latin typeface="+mn-lt"/>
          <a:ea typeface="+mn-ea"/>
        </a:defRPr>
      </a:lvl6pPr>
      <a:lvl7pPr marL="3379788" indent="-228600" algn="l" rtl="0" fontAlgn="base">
        <a:spcBef>
          <a:spcPct val="0"/>
        </a:spcBef>
        <a:spcAft>
          <a:spcPct val="5000"/>
        </a:spcAft>
        <a:buChar char="»"/>
        <a:tabLst>
          <a:tab pos="1828800" algn="l"/>
        </a:tabLst>
        <a:defRPr sz="3200">
          <a:solidFill>
            <a:schemeClr val="tx1"/>
          </a:solidFill>
          <a:latin typeface="+mn-lt"/>
          <a:ea typeface="+mn-ea"/>
        </a:defRPr>
      </a:lvl7pPr>
      <a:lvl8pPr marL="3836988" indent="-228600" algn="l" rtl="0" fontAlgn="base">
        <a:spcBef>
          <a:spcPct val="0"/>
        </a:spcBef>
        <a:spcAft>
          <a:spcPct val="5000"/>
        </a:spcAft>
        <a:buChar char="»"/>
        <a:tabLst>
          <a:tab pos="1828800" algn="l"/>
        </a:tabLst>
        <a:defRPr sz="3200">
          <a:solidFill>
            <a:schemeClr val="tx1"/>
          </a:solidFill>
          <a:latin typeface="+mn-lt"/>
          <a:ea typeface="+mn-ea"/>
        </a:defRPr>
      </a:lvl8pPr>
      <a:lvl9pPr marL="4294188" indent="-228600" algn="l" rtl="0" fontAlgn="base">
        <a:spcBef>
          <a:spcPct val="0"/>
        </a:spcBef>
        <a:spcAft>
          <a:spcPct val="5000"/>
        </a:spcAft>
        <a:buChar char="»"/>
        <a:tabLst>
          <a:tab pos="1828800" algn="l"/>
        </a:tabLst>
        <a:defRPr sz="3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9" descr="outine copy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red button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25" y="6399213"/>
            <a:ext cx="11430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3719513" y="0"/>
            <a:ext cx="4076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273050" y="1095375"/>
            <a:ext cx="8547100" cy="539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30406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78563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 i="0">
                <a:solidFill>
                  <a:schemeClr val="tx1"/>
                </a:solidFill>
                <a:effectLst/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0407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59088" y="6578600"/>
            <a:ext cx="28956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800" b="0" i="0">
                <a:solidFill>
                  <a:schemeClr val="bg2"/>
                </a:solidFill>
                <a:effectLst/>
                <a:latin typeface="Arial" charset="0"/>
                <a:ea typeface="+mn-ea"/>
              </a:defRPr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230408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994400" y="6188075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 i="0">
                <a:solidFill>
                  <a:schemeClr val="tx1"/>
                </a:solidFill>
                <a:effectLst/>
                <a:latin typeface="Arial" charset="0"/>
                <a:ea typeface="+mn-ea"/>
              </a:defRPr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  <p:sp>
        <p:nvSpPr>
          <p:cNvPr id="4105" name="Rectangle 9"/>
          <p:cNvSpPr>
            <a:spLocks noChangeArrowheads="1"/>
          </p:cNvSpPr>
          <p:nvPr/>
        </p:nvSpPr>
        <p:spPr bwMode="auto">
          <a:xfrm>
            <a:off x="0" y="12192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1255713" algn="l"/>
              </a:tabLs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tabLst>
                <a:tab pos="1255713" algn="l"/>
              </a:tabLs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tabLst>
                <a:tab pos="1255713" algn="l"/>
              </a:tabLs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tabLst>
                <a:tab pos="1255713" algn="l"/>
              </a:tabLs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tabLst>
                <a:tab pos="1255713" algn="l"/>
              </a:tabLs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255713" algn="l"/>
              </a:tabLs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255713" algn="l"/>
              </a:tabLs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255713" algn="l"/>
              </a:tabLs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255713" algn="l"/>
              </a:tabLs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Aft>
                <a:spcPct val="50000"/>
              </a:spcAft>
            </a:pPr>
            <a:endParaRPr lang="en-US" altLang="en-US" sz="3200" i="0">
              <a:solidFill>
                <a:srgbClr val="000080"/>
              </a:solidFill>
            </a:endParaRPr>
          </a:p>
        </p:txBody>
      </p:sp>
      <p:sp>
        <p:nvSpPr>
          <p:cNvPr id="4106" name="Rectangle 11"/>
          <p:cNvSpPr>
            <a:spLocks noChangeArrowheads="1"/>
          </p:cNvSpPr>
          <p:nvPr/>
        </p:nvSpPr>
        <p:spPr bwMode="auto">
          <a:xfrm>
            <a:off x="609600" y="63849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000" b="0" i="0"/>
          </a:p>
        </p:txBody>
      </p:sp>
      <p:sp>
        <p:nvSpPr>
          <p:cNvPr id="4107" name="Text Box 12"/>
          <p:cNvSpPr txBox="1">
            <a:spLocks noChangeArrowheads="1"/>
          </p:cNvSpPr>
          <p:nvPr/>
        </p:nvSpPr>
        <p:spPr bwMode="auto">
          <a:xfrm>
            <a:off x="0" y="12192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endParaRPr lang="en-US" sz="2400" b="0" i="0" smtClean="0">
              <a:solidFill>
                <a:schemeClr val="tx1"/>
              </a:solidFill>
            </a:endParaRPr>
          </a:p>
        </p:txBody>
      </p:sp>
      <p:sp>
        <p:nvSpPr>
          <p:cNvPr id="4108" name="Text Box 14"/>
          <p:cNvSpPr txBox="1">
            <a:spLocks noChangeArrowheads="1"/>
          </p:cNvSpPr>
          <p:nvPr/>
        </p:nvSpPr>
        <p:spPr bwMode="auto">
          <a:xfrm>
            <a:off x="8210550" y="6448425"/>
            <a:ext cx="9207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eaLnBrk="1" hangingPunct="1">
              <a:defRPr/>
            </a:pPr>
            <a:r>
              <a:rPr lang="en-US" sz="1200" i="0" smtClean="0"/>
              <a:t>End Show</a:t>
            </a:r>
          </a:p>
        </p:txBody>
      </p:sp>
      <p:sp>
        <p:nvSpPr>
          <p:cNvPr id="230415" name="Rectangle 15">
            <a:hlinkClick r:id="" action="ppaction://hlinkshowjump?jump=endshow"/>
          </p:cNvPr>
          <p:cNvSpPr>
            <a:spLocks noChangeArrowheads="1"/>
          </p:cNvSpPr>
          <p:nvPr/>
        </p:nvSpPr>
        <p:spPr bwMode="auto">
          <a:xfrm>
            <a:off x="8053388" y="6346825"/>
            <a:ext cx="1147762" cy="549275"/>
          </a:xfrm>
          <a:prstGeom prst="rect">
            <a:avLst/>
          </a:prstGeom>
          <a:solidFill>
            <a:srgbClr val="FFFF00">
              <a:alpha val="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+mn-ea"/>
            </a:endParaRPr>
          </a:p>
        </p:txBody>
      </p:sp>
      <p:sp>
        <p:nvSpPr>
          <p:cNvPr id="4110" name="Rectangle 16"/>
          <p:cNvSpPr>
            <a:spLocks noChangeArrowheads="1"/>
          </p:cNvSpPr>
          <p:nvPr/>
        </p:nvSpPr>
        <p:spPr bwMode="auto">
          <a:xfrm>
            <a:off x="1776413" y="0"/>
            <a:ext cx="165893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i="0">
                <a:solidFill>
                  <a:srgbClr val="FF0000"/>
                </a:solidFill>
              </a:rPr>
              <a:t>19–1 Bacteria</a:t>
            </a:r>
          </a:p>
        </p:txBody>
      </p:sp>
      <p:pic>
        <p:nvPicPr>
          <p:cNvPr id="4111" name="Picture 17" descr="arrow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363" y="101600"/>
            <a:ext cx="317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20" descr="logo_ph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6267450"/>
            <a:ext cx="588963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3" name="Rectangle 21"/>
          <p:cNvSpPr>
            <a:spLocks noChangeArrowheads="1"/>
          </p:cNvSpPr>
          <p:nvPr userDrawn="1"/>
        </p:nvSpPr>
        <p:spPr bwMode="auto">
          <a:xfrm>
            <a:off x="6816725" y="5967413"/>
            <a:ext cx="22860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en-US" altLang="en-US" sz="1200" i="0"/>
              <a:t>Slide </a:t>
            </a:r>
          </a:p>
          <a:p>
            <a:pPr algn="r" eaLnBrk="1" hangingPunct="1"/>
            <a:fld id="{48E67234-D6DF-4DE7-B742-E7DBD28FB18A}" type="slidenum">
              <a:rPr lang="en-US" altLang="en-US" sz="1200" i="0"/>
              <a:pPr algn="r" eaLnBrk="1" hangingPunct="1"/>
              <a:t>‹#›</a:t>
            </a:fld>
            <a:r>
              <a:rPr lang="en-US" altLang="en-US" sz="1200" i="0"/>
              <a:t> of 40</a:t>
            </a:r>
            <a:endParaRPr lang="en-US" altLang="en-US" sz="1400" i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93" r:id="rId1"/>
    <p:sldLayoutId id="2147484194" r:id="rId2"/>
    <p:sldLayoutId id="2147484195" r:id="rId3"/>
    <p:sldLayoutId id="2147484196" r:id="rId4"/>
    <p:sldLayoutId id="2147484197" r:id="rId5"/>
    <p:sldLayoutId id="2147484198" r:id="rId6"/>
    <p:sldLayoutId id="2147484199" r:id="rId7"/>
    <p:sldLayoutId id="2147484200" r:id="rId8"/>
    <p:sldLayoutId id="2147484201" r:id="rId9"/>
    <p:sldLayoutId id="2147484202" r:id="rId10"/>
    <p:sldLayoutId id="2147484203" r:id="rId11"/>
    <p:sldLayoutId id="2147484391" r:id="rId12"/>
    <p:sldLayoutId id="2147484392" r:id="rId13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00008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000080"/>
          </a:solidFill>
          <a:latin typeface="Arial" charset="0"/>
          <a:ea typeface="ＭＳ Ｐゴシック" pitchFamily="1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000080"/>
          </a:solidFill>
          <a:latin typeface="Arial" charset="0"/>
          <a:ea typeface="ＭＳ Ｐゴシック" pitchFamily="1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000080"/>
          </a:solidFill>
          <a:latin typeface="Arial" charset="0"/>
          <a:ea typeface="ＭＳ Ｐゴシック" pitchFamily="1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000080"/>
          </a:solidFill>
          <a:latin typeface="Arial" charset="0"/>
          <a:ea typeface="ＭＳ Ｐゴシック" pitchFamily="1" charset="-128"/>
        </a:defRPr>
      </a:lvl5pPr>
      <a:lvl6pPr marL="457200" algn="l" rtl="0" fontAlgn="base">
        <a:spcBef>
          <a:spcPct val="0"/>
        </a:spcBef>
        <a:spcAft>
          <a:spcPct val="0"/>
        </a:spcAft>
        <a:defRPr b="1">
          <a:solidFill>
            <a:srgbClr val="000080"/>
          </a:solidFill>
          <a:latin typeface="Arial" charset="0"/>
          <a:ea typeface="ＭＳ Ｐゴシック" pitchFamily="1" charset="-128"/>
        </a:defRPr>
      </a:lvl6pPr>
      <a:lvl7pPr marL="914400" algn="l" rtl="0" fontAlgn="base">
        <a:spcBef>
          <a:spcPct val="0"/>
        </a:spcBef>
        <a:spcAft>
          <a:spcPct val="0"/>
        </a:spcAft>
        <a:defRPr b="1">
          <a:solidFill>
            <a:srgbClr val="000080"/>
          </a:solidFill>
          <a:latin typeface="Arial" charset="0"/>
          <a:ea typeface="ＭＳ Ｐゴシック" pitchFamily="1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b="1">
          <a:solidFill>
            <a:srgbClr val="000080"/>
          </a:solidFill>
          <a:latin typeface="Arial" charset="0"/>
          <a:ea typeface="ＭＳ Ｐゴシック" pitchFamily="1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b="1">
          <a:solidFill>
            <a:srgbClr val="000080"/>
          </a:solidFill>
          <a:latin typeface="Arial" charset="0"/>
          <a:ea typeface="ＭＳ Ｐゴシック" pitchFamily="1" charset="-128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50000"/>
        </a:spcAft>
        <a:tabLst>
          <a:tab pos="1255713" algn="l"/>
        </a:tabLst>
        <a:defRPr sz="3200" b="1">
          <a:solidFill>
            <a:srgbClr val="000080"/>
          </a:solidFill>
          <a:latin typeface="+mn-lt"/>
          <a:ea typeface="+mn-ea"/>
          <a:cs typeface="+mn-cs"/>
        </a:defRPr>
      </a:lvl1pPr>
      <a:lvl2pPr marL="114300" indent="342900" algn="l" rtl="0" eaLnBrk="0" fontAlgn="base" hangingPunct="0">
        <a:lnSpc>
          <a:spcPct val="85000"/>
        </a:lnSpc>
        <a:spcBef>
          <a:spcPct val="0"/>
        </a:spcBef>
        <a:spcAft>
          <a:spcPct val="50000"/>
        </a:spcAft>
        <a:tabLst>
          <a:tab pos="1255713" algn="l"/>
        </a:tabLst>
        <a:defRPr sz="2800" b="1">
          <a:solidFill>
            <a:srgbClr val="006400"/>
          </a:solidFill>
          <a:latin typeface="+mn-lt"/>
          <a:ea typeface="+mn-ea"/>
        </a:defRPr>
      </a:lvl2pPr>
      <a:lvl3pPr marL="287338" indent="4763" algn="l" rtl="0" eaLnBrk="0" fontAlgn="base" hangingPunct="0">
        <a:spcBef>
          <a:spcPct val="25000"/>
        </a:spcBef>
        <a:spcAft>
          <a:spcPct val="25000"/>
        </a:spcAft>
        <a:buFont typeface="Arial" panose="020B0604020202020204" pitchFamily="34" charset="0"/>
        <a:tabLst>
          <a:tab pos="1255713" algn="l"/>
        </a:tabLst>
        <a:defRPr sz="2800">
          <a:solidFill>
            <a:schemeClr val="tx1"/>
          </a:solidFill>
          <a:latin typeface="+mn-lt"/>
          <a:ea typeface="+mn-ea"/>
        </a:defRPr>
      </a:lvl3pPr>
      <a:lvl4pPr marL="914400" indent="-231775" algn="l" rtl="0" eaLnBrk="0" fontAlgn="base" hangingPunct="0">
        <a:spcBef>
          <a:spcPct val="25000"/>
        </a:spcBef>
        <a:spcAft>
          <a:spcPct val="25000"/>
        </a:spcAft>
        <a:buSzPct val="125000"/>
        <a:buChar char="•"/>
        <a:tabLst>
          <a:tab pos="1255713" algn="l"/>
        </a:tabLst>
        <a:defRPr sz="2800">
          <a:solidFill>
            <a:schemeClr val="tx1"/>
          </a:solidFill>
          <a:latin typeface="+mn-lt"/>
          <a:ea typeface="+mn-ea"/>
        </a:defRPr>
      </a:lvl4pPr>
      <a:lvl5pPr marL="1252538" indent="3175" algn="l" rtl="0" eaLnBrk="0" fontAlgn="base" hangingPunct="0">
        <a:spcBef>
          <a:spcPct val="25000"/>
        </a:spcBef>
        <a:spcAft>
          <a:spcPct val="25000"/>
        </a:spcAft>
        <a:buSzPct val="125000"/>
        <a:buFont typeface="Wingdings" panose="05000000000000000000" pitchFamily="2" charset="2"/>
        <a:tabLst>
          <a:tab pos="1255713" algn="l"/>
        </a:tabLst>
        <a:defRPr sz="2800">
          <a:solidFill>
            <a:schemeClr val="tx1"/>
          </a:solidFill>
          <a:latin typeface="+mn-lt"/>
          <a:ea typeface="+mn-ea"/>
        </a:defRPr>
      </a:lvl5pPr>
      <a:lvl6pPr marL="1709738" indent="3175" algn="l" rtl="0" fontAlgn="base">
        <a:spcBef>
          <a:spcPct val="25000"/>
        </a:spcBef>
        <a:spcAft>
          <a:spcPct val="25000"/>
        </a:spcAft>
        <a:buSzPct val="125000"/>
        <a:buFont typeface="Wingdings" pitchFamily="1" charset="2"/>
        <a:tabLst>
          <a:tab pos="1255713" algn="l"/>
        </a:tabLst>
        <a:defRPr sz="2800">
          <a:solidFill>
            <a:schemeClr val="tx1"/>
          </a:solidFill>
          <a:latin typeface="+mn-lt"/>
          <a:ea typeface="+mn-ea"/>
        </a:defRPr>
      </a:lvl6pPr>
      <a:lvl7pPr marL="2166938" indent="3175" algn="l" rtl="0" fontAlgn="base">
        <a:spcBef>
          <a:spcPct val="25000"/>
        </a:spcBef>
        <a:spcAft>
          <a:spcPct val="25000"/>
        </a:spcAft>
        <a:buSzPct val="125000"/>
        <a:buFont typeface="Wingdings" pitchFamily="1" charset="2"/>
        <a:tabLst>
          <a:tab pos="1255713" algn="l"/>
        </a:tabLst>
        <a:defRPr sz="2800">
          <a:solidFill>
            <a:schemeClr val="tx1"/>
          </a:solidFill>
          <a:latin typeface="+mn-lt"/>
          <a:ea typeface="+mn-ea"/>
        </a:defRPr>
      </a:lvl7pPr>
      <a:lvl8pPr marL="2624138" indent="3175" algn="l" rtl="0" fontAlgn="base">
        <a:spcBef>
          <a:spcPct val="25000"/>
        </a:spcBef>
        <a:spcAft>
          <a:spcPct val="25000"/>
        </a:spcAft>
        <a:buSzPct val="125000"/>
        <a:buFont typeface="Wingdings" pitchFamily="1" charset="2"/>
        <a:tabLst>
          <a:tab pos="1255713" algn="l"/>
        </a:tabLst>
        <a:defRPr sz="2800">
          <a:solidFill>
            <a:schemeClr val="tx1"/>
          </a:solidFill>
          <a:latin typeface="+mn-lt"/>
          <a:ea typeface="+mn-ea"/>
        </a:defRPr>
      </a:lvl8pPr>
      <a:lvl9pPr marL="3081338" indent="3175" algn="l" rtl="0" fontAlgn="base">
        <a:spcBef>
          <a:spcPct val="25000"/>
        </a:spcBef>
        <a:spcAft>
          <a:spcPct val="25000"/>
        </a:spcAft>
        <a:buSzPct val="125000"/>
        <a:buFont typeface="Wingdings" pitchFamily="1" charset="2"/>
        <a:tabLst>
          <a:tab pos="1255713" algn="l"/>
        </a:tabLst>
        <a:defRPr sz="28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outine copy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 descr="red button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25" y="6399213"/>
            <a:ext cx="11430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3719513" y="0"/>
            <a:ext cx="4076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273050" y="1095375"/>
            <a:ext cx="8642350" cy="484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85734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78563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 i="0">
                <a:solidFill>
                  <a:schemeClr val="tx1"/>
                </a:solidFill>
                <a:effectLst/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5735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59088" y="6578600"/>
            <a:ext cx="28956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800" b="0" i="0">
                <a:solidFill>
                  <a:schemeClr val="bg2"/>
                </a:solidFill>
                <a:effectLst/>
                <a:latin typeface="Arial" charset="0"/>
                <a:ea typeface="+mn-ea"/>
              </a:defRPr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585736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994400" y="6188075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 i="0">
                <a:solidFill>
                  <a:schemeClr val="tx1"/>
                </a:solidFill>
                <a:effectLst/>
                <a:latin typeface="Arial" charset="0"/>
                <a:ea typeface="+mn-ea"/>
              </a:defRPr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  <p:sp>
        <p:nvSpPr>
          <p:cNvPr id="5129" name="Rectangle 9"/>
          <p:cNvSpPr>
            <a:spLocks noChangeArrowheads="1"/>
          </p:cNvSpPr>
          <p:nvPr/>
        </p:nvSpPr>
        <p:spPr bwMode="auto">
          <a:xfrm>
            <a:off x="0" y="12192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Aft>
                <a:spcPct val="50000"/>
              </a:spcAft>
            </a:pPr>
            <a:endParaRPr lang="en-US" altLang="en-US" b="0" i="0">
              <a:solidFill>
                <a:schemeClr val="tx1"/>
              </a:solidFill>
            </a:endParaRPr>
          </a:p>
        </p:txBody>
      </p:sp>
      <p:sp>
        <p:nvSpPr>
          <p:cNvPr id="5130" name="Rectangle 10"/>
          <p:cNvSpPr>
            <a:spLocks noChangeArrowheads="1"/>
          </p:cNvSpPr>
          <p:nvPr/>
        </p:nvSpPr>
        <p:spPr bwMode="auto">
          <a:xfrm>
            <a:off x="609600" y="63849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000" b="0" i="0"/>
          </a:p>
        </p:txBody>
      </p:sp>
      <p:sp>
        <p:nvSpPr>
          <p:cNvPr id="5131" name="Text Box 11"/>
          <p:cNvSpPr txBox="1">
            <a:spLocks noChangeArrowheads="1"/>
          </p:cNvSpPr>
          <p:nvPr/>
        </p:nvSpPr>
        <p:spPr bwMode="auto">
          <a:xfrm>
            <a:off x="0" y="12192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endParaRPr lang="en-US" sz="2400" b="0" i="0" smtClean="0">
              <a:solidFill>
                <a:schemeClr val="tx1"/>
              </a:solidFill>
            </a:endParaRPr>
          </a:p>
        </p:txBody>
      </p:sp>
      <p:sp>
        <p:nvSpPr>
          <p:cNvPr id="5132" name="Text Box 13"/>
          <p:cNvSpPr txBox="1">
            <a:spLocks noChangeArrowheads="1"/>
          </p:cNvSpPr>
          <p:nvPr/>
        </p:nvSpPr>
        <p:spPr bwMode="auto">
          <a:xfrm>
            <a:off x="8210550" y="6448425"/>
            <a:ext cx="9207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eaLnBrk="1" hangingPunct="1">
              <a:defRPr/>
            </a:pPr>
            <a:r>
              <a:rPr lang="en-US" sz="1200" i="0" smtClean="0"/>
              <a:t>End Show</a:t>
            </a:r>
          </a:p>
        </p:txBody>
      </p:sp>
      <p:sp>
        <p:nvSpPr>
          <p:cNvPr id="585742" name="Rectangle 14">
            <a:hlinkClick r:id="" action="ppaction://hlinkshowjump?jump=endshow"/>
          </p:cNvPr>
          <p:cNvSpPr>
            <a:spLocks noChangeArrowheads="1"/>
          </p:cNvSpPr>
          <p:nvPr/>
        </p:nvSpPr>
        <p:spPr bwMode="auto">
          <a:xfrm>
            <a:off x="8053388" y="6346825"/>
            <a:ext cx="1147762" cy="549275"/>
          </a:xfrm>
          <a:prstGeom prst="rect">
            <a:avLst/>
          </a:prstGeom>
          <a:solidFill>
            <a:srgbClr val="FFFF00">
              <a:alpha val="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+mn-ea"/>
            </a:endParaRPr>
          </a:p>
        </p:txBody>
      </p:sp>
      <p:sp>
        <p:nvSpPr>
          <p:cNvPr id="5134" name="Rectangle 15"/>
          <p:cNvSpPr>
            <a:spLocks noChangeArrowheads="1"/>
          </p:cNvSpPr>
          <p:nvPr/>
        </p:nvSpPr>
        <p:spPr bwMode="auto">
          <a:xfrm>
            <a:off x="1776413" y="0"/>
            <a:ext cx="165893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i="0">
                <a:solidFill>
                  <a:srgbClr val="FF0000"/>
                </a:solidFill>
              </a:rPr>
              <a:t>19–1 Bacteria</a:t>
            </a:r>
          </a:p>
        </p:txBody>
      </p:sp>
      <p:pic>
        <p:nvPicPr>
          <p:cNvPr id="5135" name="Picture 16" descr="arrow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363" y="101600"/>
            <a:ext cx="317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6" name="Picture 17" descr="logo_ph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6267450"/>
            <a:ext cx="588963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7" name="Rectangle 18"/>
          <p:cNvSpPr>
            <a:spLocks noChangeArrowheads="1"/>
          </p:cNvSpPr>
          <p:nvPr userDrawn="1"/>
        </p:nvSpPr>
        <p:spPr bwMode="auto">
          <a:xfrm>
            <a:off x="6816725" y="5967413"/>
            <a:ext cx="22860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en-US" altLang="en-US" sz="1200" i="0"/>
              <a:t>Slide </a:t>
            </a:r>
          </a:p>
          <a:p>
            <a:pPr algn="r" eaLnBrk="1" hangingPunct="1"/>
            <a:fld id="{27CE8A58-A470-4EB4-AE15-557B50CEB76D}" type="slidenum">
              <a:rPr lang="en-US" altLang="en-US" sz="1200" i="0"/>
              <a:pPr algn="r" eaLnBrk="1" hangingPunct="1"/>
              <a:t>‹#›</a:t>
            </a:fld>
            <a:r>
              <a:rPr lang="en-US" altLang="en-US" sz="1200" i="0"/>
              <a:t> of 40</a:t>
            </a:r>
            <a:endParaRPr lang="en-US" altLang="en-US" sz="1400" i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04" r:id="rId1"/>
    <p:sldLayoutId id="2147484205" r:id="rId2"/>
    <p:sldLayoutId id="2147484206" r:id="rId3"/>
    <p:sldLayoutId id="2147484207" r:id="rId4"/>
    <p:sldLayoutId id="2147484208" r:id="rId5"/>
    <p:sldLayoutId id="2147484209" r:id="rId6"/>
    <p:sldLayoutId id="2147484210" r:id="rId7"/>
    <p:sldLayoutId id="2147484211" r:id="rId8"/>
    <p:sldLayoutId id="2147484212" r:id="rId9"/>
    <p:sldLayoutId id="2147484213" r:id="rId10"/>
    <p:sldLayoutId id="2147484214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00008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000080"/>
          </a:solidFill>
          <a:latin typeface="Arial" charset="0"/>
          <a:ea typeface="ＭＳ Ｐゴシック" pitchFamily="1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000080"/>
          </a:solidFill>
          <a:latin typeface="Arial" charset="0"/>
          <a:ea typeface="ＭＳ Ｐゴシック" pitchFamily="1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000080"/>
          </a:solidFill>
          <a:latin typeface="Arial" charset="0"/>
          <a:ea typeface="ＭＳ Ｐゴシック" pitchFamily="1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000080"/>
          </a:solidFill>
          <a:latin typeface="Arial" charset="0"/>
          <a:ea typeface="ＭＳ Ｐゴシック" pitchFamily="1" charset="-128"/>
        </a:defRPr>
      </a:lvl5pPr>
      <a:lvl6pPr marL="457200" algn="l" rtl="0" fontAlgn="base">
        <a:spcBef>
          <a:spcPct val="0"/>
        </a:spcBef>
        <a:spcAft>
          <a:spcPct val="0"/>
        </a:spcAft>
        <a:defRPr b="1">
          <a:solidFill>
            <a:srgbClr val="000080"/>
          </a:solidFill>
          <a:latin typeface="Arial" charset="0"/>
          <a:ea typeface="ＭＳ Ｐゴシック" pitchFamily="1" charset="-128"/>
        </a:defRPr>
      </a:lvl6pPr>
      <a:lvl7pPr marL="914400" algn="l" rtl="0" fontAlgn="base">
        <a:spcBef>
          <a:spcPct val="0"/>
        </a:spcBef>
        <a:spcAft>
          <a:spcPct val="0"/>
        </a:spcAft>
        <a:defRPr b="1">
          <a:solidFill>
            <a:srgbClr val="000080"/>
          </a:solidFill>
          <a:latin typeface="Arial" charset="0"/>
          <a:ea typeface="ＭＳ Ｐゴシック" pitchFamily="1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b="1">
          <a:solidFill>
            <a:srgbClr val="000080"/>
          </a:solidFill>
          <a:latin typeface="Arial" charset="0"/>
          <a:ea typeface="ＭＳ Ｐゴシック" pitchFamily="1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b="1">
          <a:solidFill>
            <a:srgbClr val="000080"/>
          </a:solidFill>
          <a:latin typeface="Arial" charset="0"/>
          <a:ea typeface="ＭＳ Ｐゴシック" pitchFamily="1" charset="-128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5000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114300" indent="342900" algn="l" rtl="0" eaLnBrk="0" fontAlgn="base" hangingPunct="0">
        <a:lnSpc>
          <a:spcPct val="85000"/>
        </a:lnSpc>
        <a:spcBef>
          <a:spcPct val="0"/>
        </a:spcBef>
        <a:spcAft>
          <a:spcPct val="50000"/>
        </a:spcAft>
        <a:defRPr sz="2800">
          <a:solidFill>
            <a:schemeClr val="tx1"/>
          </a:solidFill>
          <a:latin typeface="+mn-lt"/>
          <a:ea typeface="+mn-ea"/>
        </a:defRPr>
      </a:lvl2pPr>
      <a:lvl3pPr marL="577850" indent="-236538" algn="l" rtl="0" eaLnBrk="0" fontAlgn="base" hangingPunct="0">
        <a:spcBef>
          <a:spcPct val="35000"/>
        </a:spcBef>
        <a:spcAft>
          <a:spcPct val="25000"/>
        </a:spcAft>
        <a:buSzPct val="125000"/>
        <a:buChar char="•"/>
        <a:defRPr sz="2800">
          <a:solidFill>
            <a:schemeClr val="tx1"/>
          </a:solidFill>
          <a:latin typeface="+mn-lt"/>
          <a:ea typeface="+mn-ea"/>
        </a:defRPr>
      </a:lvl3pPr>
      <a:lvl4pPr marL="923925" indent="-231775" algn="l" rtl="0" eaLnBrk="0" fontAlgn="base" hangingPunct="0">
        <a:spcBef>
          <a:spcPct val="35000"/>
        </a:spcBef>
        <a:spcAft>
          <a:spcPct val="25000"/>
        </a:spcAft>
        <a:buSzPct val="125000"/>
        <a:buChar char="•"/>
        <a:defRPr sz="2800">
          <a:solidFill>
            <a:schemeClr val="tx1"/>
          </a:solidFill>
          <a:latin typeface="+mn-lt"/>
          <a:ea typeface="+mn-ea"/>
        </a:defRPr>
      </a:lvl4pPr>
      <a:lvl5pPr marL="1089025" indent="3175" algn="l" rtl="0" eaLnBrk="0" fontAlgn="base" hangingPunct="0">
        <a:spcBef>
          <a:spcPct val="35000"/>
        </a:spcBef>
        <a:spcAft>
          <a:spcPct val="25000"/>
        </a:spcAft>
        <a:buSzPct val="125000"/>
        <a:buFont typeface="Wingdings" panose="05000000000000000000" pitchFamily="2" charset="2"/>
        <a:defRPr sz="2400">
          <a:solidFill>
            <a:schemeClr val="tx1"/>
          </a:solidFill>
          <a:latin typeface="+mn-lt"/>
          <a:ea typeface="+mn-ea"/>
        </a:defRPr>
      </a:lvl5pPr>
      <a:lvl6pPr marL="1546225" indent="3175" algn="l" rtl="0" fontAlgn="base">
        <a:spcBef>
          <a:spcPct val="35000"/>
        </a:spcBef>
        <a:spcAft>
          <a:spcPct val="25000"/>
        </a:spcAft>
        <a:buSzPct val="125000"/>
        <a:buFont typeface="Wingdings" pitchFamily="1" charset="2"/>
        <a:defRPr sz="2400">
          <a:solidFill>
            <a:schemeClr val="tx1"/>
          </a:solidFill>
          <a:latin typeface="+mn-lt"/>
          <a:ea typeface="+mn-ea"/>
        </a:defRPr>
      </a:lvl6pPr>
      <a:lvl7pPr marL="2003425" indent="3175" algn="l" rtl="0" fontAlgn="base">
        <a:spcBef>
          <a:spcPct val="35000"/>
        </a:spcBef>
        <a:spcAft>
          <a:spcPct val="25000"/>
        </a:spcAft>
        <a:buSzPct val="125000"/>
        <a:buFont typeface="Wingdings" pitchFamily="1" charset="2"/>
        <a:defRPr sz="2400">
          <a:solidFill>
            <a:schemeClr val="tx1"/>
          </a:solidFill>
          <a:latin typeface="+mn-lt"/>
          <a:ea typeface="+mn-ea"/>
        </a:defRPr>
      </a:lvl7pPr>
      <a:lvl8pPr marL="2460625" indent="3175" algn="l" rtl="0" fontAlgn="base">
        <a:spcBef>
          <a:spcPct val="35000"/>
        </a:spcBef>
        <a:spcAft>
          <a:spcPct val="25000"/>
        </a:spcAft>
        <a:buSzPct val="125000"/>
        <a:buFont typeface="Wingdings" pitchFamily="1" charset="2"/>
        <a:defRPr sz="2400">
          <a:solidFill>
            <a:schemeClr val="tx1"/>
          </a:solidFill>
          <a:latin typeface="+mn-lt"/>
          <a:ea typeface="+mn-ea"/>
        </a:defRPr>
      </a:lvl8pPr>
      <a:lvl9pPr marL="2917825" indent="3175" algn="l" rtl="0" fontAlgn="base">
        <a:spcBef>
          <a:spcPct val="35000"/>
        </a:spcBef>
        <a:spcAft>
          <a:spcPct val="25000"/>
        </a:spcAft>
        <a:buSzPct val="125000"/>
        <a:buFont typeface="Wingdings" pitchFamily="1" charset="2"/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2"/>
          <p:cNvGrpSpPr>
            <a:grpSpLocks/>
          </p:cNvGrpSpPr>
          <p:nvPr/>
        </p:nvGrpSpPr>
        <p:grpSpPr bwMode="auto">
          <a:xfrm>
            <a:off x="228600" y="228600"/>
            <a:ext cx="8686800" cy="5943600"/>
            <a:chOff x="144" y="144"/>
            <a:chExt cx="5472" cy="3744"/>
          </a:xfrm>
        </p:grpSpPr>
        <p:sp>
          <p:nvSpPr>
            <p:cNvPr id="6152" name="Rectangle 3"/>
            <p:cNvSpPr>
              <a:spLocks noChangeArrowheads="1"/>
            </p:cNvSpPr>
            <p:nvPr/>
          </p:nvSpPr>
          <p:spPr bwMode="auto">
            <a:xfrm>
              <a:off x="144" y="144"/>
              <a:ext cx="5472" cy="3744"/>
            </a:xfrm>
            <a:prstGeom prst="rect">
              <a:avLst/>
            </a:prstGeom>
            <a:solidFill>
              <a:schemeClr val="bg1"/>
            </a:solidFill>
            <a:ln w="44450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800" b="1" i="1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800" b="1" i="1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800" b="1" i="1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800" b="1" i="1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800" b="1" i="1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 i="1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 i="1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 i="1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 i="1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endParaRPr lang="en-US" altLang="en-US" sz="2400" b="0" i="0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6153" name="Rectangle 4"/>
            <p:cNvSpPr>
              <a:spLocks noChangeArrowheads="1"/>
            </p:cNvSpPr>
            <p:nvPr/>
          </p:nvSpPr>
          <p:spPr bwMode="blackWhite">
            <a:xfrm>
              <a:off x="193" y="193"/>
              <a:ext cx="5373" cy="363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800" b="1" i="1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800" b="1" i="1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800" b="1" i="1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800" b="1" i="1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800" b="1" i="1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 i="1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 i="1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 i="1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 i="1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endParaRPr lang="en-US" altLang="en-US" sz="2400" b="0" i="0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667653" name="Line 5"/>
            <p:cNvSpPr>
              <a:spLocks noChangeShapeType="1"/>
            </p:cNvSpPr>
            <p:nvPr/>
          </p:nvSpPr>
          <p:spPr bwMode="auto">
            <a:xfrm>
              <a:off x="336" y="1092"/>
              <a:ext cx="5136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</a:endParaRPr>
            </a:p>
          </p:txBody>
        </p:sp>
      </p:grpSp>
      <p:sp>
        <p:nvSpPr>
          <p:cNvPr id="6147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473075"/>
            <a:ext cx="8153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6148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828800"/>
            <a:ext cx="8153400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67656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33400" y="6248400"/>
            <a:ext cx="2057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000" b="0" i="0"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67657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385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000" b="0" i="0"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67658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000" b="0" i="0">
                <a:solidFill>
                  <a:schemeClr val="tx1"/>
                </a:solidFill>
              </a:defRPr>
            </a:lvl1pPr>
          </a:lstStyle>
          <a:p>
            <a:fld id="{14596CE0-FD7D-4231-90CB-0738F19899C3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389" r:id="rId1"/>
    <p:sldLayoutId id="2147484215" r:id="rId2"/>
    <p:sldLayoutId id="2147484216" r:id="rId3"/>
    <p:sldLayoutId id="2147484217" r:id="rId4"/>
    <p:sldLayoutId id="2147484218" r:id="rId5"/>
    <p:sldLayoutId id="2147484219" r:id="rId6"/>
    <p:sldLayoutId id="2147484220" r:id="rId7"/>
    <p:sldLayoutId id="2147484221" r:id="rId8"/>
    <p:sldLayoutId id="2147484222" r:id="rId9"/>
    <p:sldLayoutId id="2147484223" r:id="rId10"/>
    <p:sldLayoutId id="2147484224" r:id="rId11"/>
  </p:sldLayoutIdLst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" charset="0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anose="05000000000000000000" pitchFamily="2" charset="2"/>
        <a:buChar char="n"/>
        <a:defRPr sz="31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n"/>
        <a:defRPr sz="2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anose="05000000000000000000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1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1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1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1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outine copy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 descr="red button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25" y="6399213"/>
            <a:ext cx="11430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77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78563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 i="0">
                <a:solidFill>
                  <a:schemeClr val="tx1"/>
                </a:solidFill>
                <a:effectLst/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77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59088" y="6578600"/>
            <a:ext cx="28956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800" b="0" i="0">
                <a:solidFill>
                  <a:schemeClr val="bg2"/>
                </a:solidFill>
                <a:effectLst/>
                <a:latin typeface="Arial" charset="0"/>
                <a:ea typeface="+mn-ea"/>
              </a:defRPr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12277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994400" y="6188075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 i="0">
                <a:solidFill>
                  <a:schemeClr val="tx1"/>
                </a:solidFill>
                <a:effectLst/>
                <a:latin typeface="Arial" charset="0"/>
                <a:ea typeface="+mn-ea"/>
              </a:defRPr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  <p:sp>
        <p:nvSpPr>
          <p:cNvPr id="7175" name="Rectangle 7"/>
          <p:cNvSpPr>
            <a:spLocks noChangeArrowheads="1"/>
          </p:cNvSpPr>
          <p:nvPr/>
        </p:nvSpPr>
        <p:spPr bwMode="auto">
          <a:xfrm>
            <a:off x="0" y="12192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1828800" algn="l"/>
              </a:tabLs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tabLst>
                <a:tab pos="1828800" algn="l"/>
              </a:tabLs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tabLst>
                <a:tab pos="1828800" algn="l"/>
              </a:tabLs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tabLst>
                <a:tab pos="1828800" algn="l"/>
              </a:tabLs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tabLst>
                <a:tab pos="1828800" algn="l"/>
              </a:tabLs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8800" algn="l"/>
              </a:tabLs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8800" algn="l"/>
              </a:tabLs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8800" algn="l"/>
              </a:tabLs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8800" algn="l"/>
              </a:tabLs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100000"/>
              </a:spcBef>
              <a:spcAft>
                <a:spcPct val="75000"/>
              </a:spcAft>
            </a:pPr>
            <a:endParaRPr lang="en-US" altLang="en-US" sz="3200" i="0">
              <a:solidFill>
                <a:srgbClr val="000080"/>
              </a:solidFill>
            </a:endParaRPr>
          </a:p>
        </p:txBody>
      </p:sp>
      <p:sp>
        <p:nvSpPr>
          <p:cNvPr id="7176" name="Rectangle 8"/>
          <p:cNvSpPr>
            <a:spLocks noChangeArrowheads="1"/>
          </p:cNvSpPr>
          <p:nvPr/>
        </p:nvSpPr>
        <p:spPr bwMode="auto">
          <a:xfrm>
            <a:off x="609600" y="63849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000" b="0" i="0"/>
          </a:p>
        </p:txBody>
      </p:sp>
      <p:sp>
        <p:nvSpPr>
          <p:cNvPr id="7177" name="Text Box 9"/>
          <p:cNvSpPr txBox="1">
            <a:spLocks noChangeArrowheads="1"/>
          </p:cNvSpPr>
          <p:nvPr/>
        </p:nvSpPr>
        <p:spPr bwMode="auto">
          <a:xfrm>
            <a:off x="0" y="12192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endParaRPr lang="en-US" sz="2400" b="0" i="0" smtClean="0">
              <a:solidFill>
                <a:schemeClr val="tx1"/>
              </a:solidFill>
            </a:endParaRPr>
          </a:p>
        </p:txBody>
      </p:sp>
      <p:sp>
        <p:nvSpPr>
          <p:cNvPr id="7178" name="Text Box 10"/>
          <p:cNvSpPr txBox="1">
            <a:spLocks noChangeArrowheads="1"/>
          </p:cNvSpPr>
          <p:nvPr/>
        </p:nvSpPr>
        <p:spPr bwMode="auto">
          <a:xfrm>
            <a:off x="8210550" y="6448425"/>
            <a:ext cx="9239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eaLnBrk="1" hangingPunct="1">
              <a:defRPr/>
            </a:pPr>
            <a:r>
              <a:rPr lang="en-US" sz="1200" i="0" smtClean="0"/>
              <a:t>End Show</a:t>
            </a:r>
          </a:p>
        </p:txBody>
      </p:sp>
      <p:sp>
        <p:nvSpPr>
          <p:cNvPr id="1227787" name="Rectangle 11">
            <a:hlinkClick r:id="" action="ppaction://hlinkshowjump?jump=endshow"/>
          </p:cNvPr>
          <p:cNvSpPr>
            <a:spLocks noChangeArrowheads="1"/>
          </p:cNvSpPr>
          <p:nvPr/>
        </p:nvSpPr>
        <p:spPr bwMode="auto">
          <a:xfrm>
            <a:off x="8053388" y="6346825"/>
            <a:ext cx="1147762" cy="549275"/>
          </a:xfrm>
          <a:prstGeom prst="rect">
            <a:avLst/>
          </a:prstGeom>
          <a:solidFill>
            <a:srgbClr val="FFFF00">
              <a:alpha val="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+mn-ea"/>
            </a:endParaRPr>
          </a:p>
        </p:txBody>
      </p:sp>
      <p:sp>
        <p:nvSpPr>
          <p:cNvPr id="7180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1638300" y="0"/>
            <a:ext cx="6551613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pic>
        <p:nvPicPr>
          <p:cNvPr id="7181" name="Picture 13" descr="logo_ph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6267450"/>
            <a:ext cx="588963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2" name="Rectangle 14"/>
          <p:cNvSpPr>
            <a:spLocks noChangeArrowheads="1"/>
          </p:cNvSpPr>
          <p:nvPr/>
        </p:nvSpPr>
        <p:spPr bwMode="auto">
          <a:xfrm>
            <a:off x="6816725" y="5967413"/>
            <a:ext cx="22860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en-US" altLang="en-US" sz="1200" i="0"/>
              <a:t>Slide </a:t>
            </a:r>
          </a:p>
          <a:p>
            <a:pPr algn="r" eaLnBrk="1" hangingPunct="1"/>
            <a:fld id="{748CED70-604A-449C-9DAA-E29E18CC2655}" type="slidenum">
              <a:rPr lang="en-US" altLang="en-US" sz="1200" i="0"/>
              <a:pPr algn="r" eaLnBrk="1" hangingPunct="1"/>
              <a:t>‹#›</a:t>
            </a:fld>
            <a:r>
              <a:rPr lang="en-US" altLang="en-US" sz="1200" i="0"/>
              <a:t> of 40</a:t>
            </a:r>
            <a:endParaRPr lang="en-US" altLang="en-US" sz="1400" i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25" r:id="rId1"/>
    <p:sldLayoutId id="2147484226" r:id="rId2"/>
    <p:sldLayoutId id="2147484227" r:id="rId3"/>
    <p:sldLayoutId id="2147484228" r:id="rId4"/>
    <p:sldLayoutId id="2147484229" r:id="rId5"/>
    <p:sldLayoutId id="2147484230" r:id="rId6"/>
    <p:sldLayoutId id="2147484231" r:id="rId7"/>
    <p:sldLayoutId id="2147484232" r:id="rId8"/>
    <p:sldLayoutId id="2147484233" r:id="rId9"/>
    <p:sldLayoutId id="2147484234" r:id="rId10"/>
    <p:sldLayoutId id="2147484235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Arial" charset="0"/>
          <a:ea typeface="ＭＳ Ｐゴシック" pitchFamily="1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Arial" charset="0"/>
          <a:ea typeface="ＭＳ Ｐゴシック" pitchFamily="1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Arial" charset="0"/>
          <a:ea typeface="ＭＳ Ｐゴシック" pitchFamily="1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Arial" charset="0"/>
          <a:ea typeface="ＭＳ Ｐゴシック" pitchFamily="1" charset="-128"/>
        </a:defRPr>
      </a:lvl5pPr>
      <a:lvl6pPr marL="457200" algn="l" rtl="0" fontAlgn="base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Arial" charset="0"/>
          <a:ea typeface="ＭＳ Ｐゴシック" pitchFamily="1" charset="-128"/>
        </a:defRPr>
      </a:lvl6pPr>
      <a:lvl7pPr marL="914400" algn="l" rtl="0" fontAlgn="base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Arial" charset="0"/>
          <a:ea typeface="ＭＳ Ｐゴシック" pitchFamily="1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Arial" charset="0"/>
          <a:ea typeface="ＭＳ Ｐゴシック" pitchFamily="1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Arial" charset="0"/>
          <a:ea typeface="ＭＳ Ｐゴシック" pitchFamily="1" charset="-128"/>
        </a:defRPr>
      </a:lvl9pPr>
    </p:titleStyle>
    <p:bodyStyle>
      <a:lvl1pPr marL="342900" indent="-342900" algn="l" rtl="0" eaLnBrk="0" fontAlgn="base" hangingPunct="0">
        <a:spcBef>
          <a:spcPct val="100000"/>
        </a:spcBef>
        <a:spcAft>
          <a:spcPct val="75000"/>
        </a:spcAft>
        <a:tabLst>
          <a:tab pos="1828800" algn="l"/>
        </a:tabLst>
        <a:defRPr sz="3200" b="1">
          <a:solidFill>
            <a:srgbClr val="000080"/>
          </a:solidFill>
          <a:latin typeface="+mn-lt"/>
          <a:ea typeface="+mn-ea"/>
          <a:cs typeface="+mn-cs"/>
        </a:defRPr>
      </a:lvl1pPr>
      <a:lvl2pPr marL="1206500" indent="-749300" algn="l" rtl="0" eaLnBrk="0" fontAlgn="base" hangingPunct="0">
        <a:spcBef>
          <a:spcPct val="100000"/>
        </a:spcBef>
        <a:spcAft>
          <a:spcPct val="25000"/>
        </a:spcAft>
        <a:tabLst>
          <a:tab pos="1828800" algn="l"/>
        </a:tabLst>
        <a:defRPr sz="2800" b="1">
          <a:solidFill>
            <a:srgbClr val="006400"/>
          </a:solidFill>
          <a:latin typeface="+mn-lt"/>
          <a:ea typeface="+mn-ea"/>
        </a:defRPr>
      </a:lvl2pPr>
      <a:lvl3pPr marL="1557338" indent="-236538" algn="l" rtl="0" eaLnBrk="0" fontAlgn="base" hangingPunct="0">
        <a:spcBef>
          <a:spcPct val="0"/>
        </a:spcBef>
        <a:spcAft>
          <a:spcPct val="25000"/>
        </a:spcAft>
        <a:buSzPct val="125000"/>
        <a:buChar char="•"/>
        <a:tabLst>
          <a:tab pos="1828800" algn="l"/>
        </a:tabLst>
        <a:defRPr sz="2800">
          <a:solidFill>
            <a:schemeClr val="tx1"/>
          </a:solidFill>
          <a:latin typeface="+mn-lt"/>
          <a:ea typeface="+mn-ea"/>
        </a:defRPr>
      </a:lvl3pPr>
      <a:lvl4pPr marL="1671638" indent="-300038" algn="l" rtl="0" eaLnBrk="0" fontAlgn="base" hangingPunct="0">
        <a:spcBef>
          <a:spcPct val="0"/>
        </a:spcBef>
        <a:spcAft>
          <a:spcPct val="25000"/>
        </a:spcAft>
        <a:tabLst>
          <a:tab pos="1828800" algn="l"/>
        </a:tabLst>
        <a:defRPr sz="2800">
          <a:solidFill>
            <a:schemeClr val="tx1"/>
          </a:solidFill>
          <a:latin typeface="+mn-lt"/>
          <a:ea typeface="+mn-ea"/>
        </a:defRPr>
      </a:lvl4pPr>
      <a:lvl5pPr marL="2465388" indent="-228600" algn="l" rtl="0" eaLnBrk="0" fontAlgn="base" hangingPunct="0">
        <a:spcBef>
          <a:spcPct val="0"/>
        </a:spcBef>
        <a:spcAft>
          <a:spcPct val="5000"/>
        </a:spcAft>
        <a:buChar char="»"/>
        <a:tabLst>
          <a:tab pos="1828800" algn="l"/>
        </a:tabLst>
        <a:defRPr sz="3200">
          <a:solidFill>
            <a:schemeClr val="tx1"/>
          </a:solidFill>
          <a:latin typeface="+mn-lt"/>
          <a:ea typeface="+mn-ea"/>
        </a:defRPr>
      </a:lvl5pPr>
      <a:lvl6pPr marL="2922588" indent="-228600" algn="l" rtl="0" fontAlgn="base">
        <a:spcBef>
          <a:spcPct val="0"/>
        </a:spcBef>
        <a:spcAft>
          <a:spcPct val="5000"/>
        </a:spcAft>
        <a:buChar char="»"/>
        <a:tabLst>
          <a:tab pos="1828800" algn="l"/>
        </a:tabLst>
        <a:defRPr sz="3200">
          <a:solidFill>
            <a:schemeClr val="tx1"/>
          </a:solidFill>
          <a:latin typeface="+mn-lt"/>
          <a:ea typeface="+mn-ea"/>
        </a:defRPr>
      </a:lvl6pPr>
      <a:lvl7pPr marL="3379788" indent="-228600" algn="l" rtl="0" fontAlgn="base">
        <a:spcBef>
          <a:spcPct val="0"/>
        </a:spcBef>
        <a:spcAft>
          <a:spcPct val="5000"/>
        </a:spcAft>
        <a:buChar char="»"/>
        <a:tabLst>
          <a:tab pos="1828800" algn="l"/>
        </a:tabLst>
        <a:defRPr sz="3200">
          <a:solidFill>
            <a:schemeClr val="tx1"/>
          </a:solidFill>
          <a:latin typeface="+mn-lt"/>
          <a:ea typeface="+mn-ea"/>
        </a:defRPr>
      </a:lvl7pPr>
      <a:lvl8pPr marL="3836988" indent="-228600" algn="l" rtl="0" fontAlgn="base">
        <a:spcBef>
          <a:spcPct val="0"/>
        </a:spcBef>
        <a:spcAft>
          <a:spcPct val="5000"/>
        </a:spcAft>
        <a:buChar char="»"/>
        <a:tabLst>
          <a:tab pos="1828800" algn="l"/>
        </a:tabLst>
        <a:defRPr sz="3200">
          <a:solidFill>
            <a:schemeClr val="tx1"/>
          </a:solidFill>
          <a:latin typeface="+mn-lt"/>
          <a:ea typeface="+mn-ea"/>
        </a:defRPr>
      </a:lvl8pPr>
      <a:lvl9pPr marL="4294188" indent="-228600" algn="l" rtl="0" fontAlgn="base">
        <a:spcBef>
          <a:spcPct val="0"/>
        </a:spcBef>
        <a:spcAft>
          <a:spcPct val="5000"/>
        </a:spcAft>
        <a:buChar char="»"/>
        <a:tabLst>
          <a:tab pos="1828800" algn="l"/>
        </a:tabLst>
        <a:defRPr sz="3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outine copy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 descr="red button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25" y="6399213"/>
            <a:ext cx="11430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88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78563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 i="0">
                <a:solidFill>
                  <a:schemeClr val="tx1"/>
                </a:solidFill>
                <a:effectLst/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88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59088" y="6578600"/>
            <a:ext cx="28956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800" b="0" i="0">
                <a:solidFill>
                  <a:schemeClr val="bg2"/>
                </a:solidFill>
                <a:effectLst/>
                <a:latin typeface="Arial" charset="0"/>
                <a:ea typeface="+mn-ea"/>
              </a:defRPr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12288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994400" y="6188075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 i="0">
                <a:solidFill>
                  <a:schemeClr val="tx1"/>
                </a:solidFill>
                <a:effectLst/>
                <a:latin typeface="Arial" charset="0"/>
                <a:ea typeface="+mn-ea"/>
              </a:defRPr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  <p:sp>
        <p:nvSpPr>
          <p:cNvPr id="8199" name="Rectangle 7"/>
          <p:cNvSpPr>
            <a:spLocks noChangeArrowheads="1"/>
          </p:cNvSpPr>
          <p:nvPr/>
        </p:nvSpPr>
        <p:spPr bwMode="auto">
          <a:xfrm>
            <a:off x="0" y="12192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Aft>
                <a:spcPct val="50000"/>
              </a:spcAft>
            </a:pPr>
            <a:endParaRPr lang="en-US" altLang="en-US" sz="4000" i="0">
              <a:solidFill>
                <a:srgbClr val="A50000"/>
              </a:solidFill>
            </a:endParaRPr>
          </a:p>
        </p:txBody>
      </p:sp>
      <p:sp>
        <p:nvSpPr>
          <p:cNvPr id="8200" name="Rectangle 8"/>
          <p:cNvSpPr>
            <a:spLocks noChangeArrowheads="1"/>
          </p:cNvSpPr>
          <p:nvPr/>
        </p:nvSpPr>
        <p:spPr bwMode="auto">
          <a:xfrm>
            <a:off x="609600" y="63849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000" b="0" i="0"/>
          </a:p>
        </p:txBody>
      </p:sp>
      <p:sp>
        <p:nvSpPr>
          <p:cNvPr id="8201" name="Text Box 9"/>
          <p:cNvSpPr txBox="1">
            <a:spLocks noChangeArrowheads="1"/>
          </p:cNvSpPr>
          <p:nvPr/>
        </p:nvSpPr>
        <p:spPr bwMode="auto">
          <a:xfrm>
            <a:off x="0" y="12192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endParaRPr lang="en-US" sz="2400" b="0" i="0" smtClean="0">
              <a:solidFill>
                <a:schemeClr val="tx1"/>
              </a:solidFill>
            </a:endParaRPr>
          </a:p>
        </p:txBody>
      </p:sp>
      <p:sp>
        <p:nvSpPr>
          <p:cNvPr id="8202" name="Text Box 10"/>
          <p:cNvSpPr txBox="1">
            <a:spLocks noChangeArrowheads="1"/>
          </p:cNvSpPr>
          <p:nvPr/>
        </p:nvSpPr>
        <p:spPr bwMode="auto">
          <a:xfrm>
            <a:off x="8210550" y="6448425"/>
            <a:ext cx="9239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eaLnBrk="1" hangingPunct="1">
              <a:defRPr/>
            </a:pPr>
            <a:r>
              <a:rPr lang="en-US" sz="1200" i="0" smtClean="0"/>
              <a:t>End Show</a:t>
            </a:r>
          </a:p>
        </p:txBody>
      </p:sp>
      <p:sp>
        <p:nvSpPr>
          <p:cNvPr id="1228811" name="Rectangle 11">
            <a:hlinkClick r:id="" action="ppaction://hlinkshowjump?jump=endshow"/>
          </p:cNvPr>
          <p:cNvSpPr>
            <a:spLocks noChangeArrowheads="1"/>
          </p:cNvSpPr>
          <p:nvPr/>
        </p:nvSpPr>
        <p:spPr bwMode="auto">
          <a:xfrm>
            <a:off x="8053388" y="6346825"/>
            <a:ext cx="1147762" cy="549275"/>
          </a:xfrm>
          <a:prstGeom prst="rect">
            <a:avLst/>
          </a:prstGeom>
          <a:solidFill>
            <a:srgbClr val="FFFF00">
              <a:alpha val="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+mn-ea"/>
            </a:endParaRPr>
          </a:p>
        </p:txBody>
      </p:sp>
      <p:pic>
        <p:nvPicPr>
          <p:cNvPr id="8204" name="Picture 12" descr="logo_ph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6267450"/>
            <a:ext cx="588963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5" name="Rectangle 13"/>
          <p:cNvSpPr>
            <a:spLocks noGrp="1" noChangeArrowheads="1"/>
          </p:cNvSpPr>
          <p:nvPr>
            <p:ph type="title"/>
          </p:nvPr>
        </p:nvSpPr>
        <p:spPr bwMode="auto">
          <a:xfrm>
            <a:off x="1827213" y="0"/>
            <a:ext cx="6378575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8206" name="Rectangle 14"/>
          <p:cNvSpPr>
            <a:spLocks noChangeArrowheads="1"/>
          </p:cNvSpPr>
          <p:nvPr/>
        </p:nvSpPr>
        <p:spPr bwMode="auto">
          <a:xfrm>
            <a:off x="6816725" y="5967413"/>
            <a:ext cx="22860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en-US" altLang="en-US" sz="1200" i="0"/>
              <a:t>Slide </a:t>
            </a:r>
          </a:p>
          <a:p>
            <a:pPr algn="r" eaLnBrk="1" hangingPunct="1"/>
            <a:fld id="{4298D1E1-EE4C-42B3-8E67-57A6AB346B66}" type="slidenum">
              <a:rPr lang="en-US" altLang="en-US" sz="1200" i="0"/>
              <a:pPr algn="r" eaLnBrk="1" hangingPunct="1"/>
              <a:t>‹#›</a:t>
            </a:fld>
            <a:r>
              <a:rPr lang="en-US" altLang="en-US" sz="1200" i="0"/>
              <a:t> of 40</a:t>
            </a:r>
            <a:endParaRPr lang="en-US" altLang="en-US" sz="1400" i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36" r:id="rId1"/>
    <p:sldLayoutId id="2147484237" r:id="rId2"/>
    <p:sldLayoutId id="2147484238" r:id="rId3"/>
    <p:sldLayoutId id="2147484239" r:id="rId4"/>
    <p:sldLayoutId id="2147484240" r:id="rId5"/>
    <p:sldLayoutId id="2147484241" r:id="rId6"/>
    <p:sldLayoutId id="2147484242" r:id="rId7"/>
    <p:sldLayoutId id="2147484243" r:id="rId8"/>
    <p:sldLayoutId id="2147484244" r:id="rId9"/>
    <p:sldLayoutId id="2147484245" r:id="rId10"/>
    <p:sldLayoutId id="2147484246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A500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A50000"/>
          </a:solidFill>
          <a:latin typeface="Arial" charset="0"/>
          <a:ea typeface="ＭＳ Ｐゴシック" pitchFamily="1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A50000"/>
          </a:solidFill>
          <a:latin typeface="Arial" charset="0"/>
          <a:ea typeface="ＭＳ Ｐゴシック" pitchFamily="1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A50000"/>
          </a:solidFill>
          <a:latin typeface="Arial" charset="0"/>
          <a:ea typeface="ＭＳ Ｐゴシック" pitchFamily="1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A50000"/>
          </a:solidFill>
          <a:latin typeface="Arial" charset="0"/>
          <a:ea typeface="ＭＳ Ｐゴシック" pitchFamily="1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A50000"/>
          </a:solidFill>
          <a:latin typeface="Arial" charset="0"/>
          <a:ea typeface="ＭＳ Ｐゴシック" pitchFamily="1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A50000"/>
          </a:solidFill>
          <a:latin typeface="Arial" charset="0"/>
          <a:ea typeface="ＭＳ Ｐゴシック" pitchFamily="1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A50000"/>
          </a:solidFill>
          <a:latin typeface="Arial" charset="0"/>
          <a:ea typeface="ＭＳ Ｐゴシック" pitchFamily="1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A50000"/>
          </a:solidFill>
          <a:latin typeface="Arial" charset="0"/>
          <a:ea typeface="ＭＳ Ｐゴシック" pitchFamily="1" charset="-128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50000"/>
        </a:spcAft>
        <a:defRPr sz="4000" b="1">
          <a:solidFill>
            <a:srgbClr val="A50000"/>
          </a:solidFill>
          <a:latin typeface="+mn-lt"/>
          <a:ea typeface="+mn-ea"/>
          <a:cs typeface="+mn-cs"/>
        </a:defRPr>
      </a:lvl1pPr>
      <a:lvl2pPr marL="287338" indent="169863" algn="l" rtl="0" eaLnBrk="0" fontAlgn="base" hangingPunct="0">
        <a:spcBef>
          <a:spcPct val="0"/>
        </a:spcBef>
        <a:spcAft>
          <a:spcPct val="50000"/>
        </a:spcAft>
        <a:defRPr sz="4000" b="1">
          <a:solidFill>
            <a:srgbClr val="006400"/>
          </a:solidFill>
          <a:latin typeface="+mn-lt"/>
          <a:ea typeface="+mn-ea"/>
        </a:defRPr>
      </a:lvl2pPr>
      <a:lvl3pPr marL="401638" indent="512763" algn="l" rtl="0" eaLnBrk="0" fontAlgn="base" hangingPunct="0">
        <a:spcBef>
          <a:spcPct val="0"/>
        </a:spcBef>
        <a:spcAft>
          <a:spcPct val="50000"/>
        </a:spcAft>
        <a:buFont typeface="Arial" panose="020B0604020202020204" pitchFamily="34" charset="0"/>
        <a:defRPr sz="2800">
          <a:solidFill>
            <a:schemeClr val="tx1"/>
          </a:solidFill>
          <a:latin typeface="+mn-lt"/>
          <a:ea typeface="+mn-ea"/>
        </a:defRPr>
      </a:lvl3pPr>
      <a:lvl4pPr marL="515938" indent="515938" algn="l" rtl="0" eaLnBrk="0" fontAlgn="base" hangingPunct="0">
        <a:spcBef>
          <a:spcPct val="0"/>
        </a:spcBef>
        <a:spcAft>
          <a:spcPct val="50000"/>
        </a:spcAft>
        <a:buSzPct val="125000"/>
        <a:buChar char="•"/>
        <a:defRPr sz="2800">
          <a:solidFill>
            <a:schemeClr val="tx1"/>
          </a:solidFill>
          <a:latin typeface="+mn-lt"/>
          <a:ea typeface="+mn-ea"/>
        </a:defRPr>
      </a:lvl4pPr>
      <a:lvl5pPr marL="1204913" indent="60325" algn="l" rtl="0" eaLnBrk="0" fontAlgn="base" hangingPunct="0">
        <a:spcBef>
          <a:spcPct val="20000"/>
        </a:spcBef>
        <a:spcAft>
          <a:spcPct val="0"/>
        </a:spcAft>
        <a:buChar char="»"/>
        <a:defRPr sz="4000">
          <a:solidFill>
            <a:schemeClr val="tx1"/>
          </a:solidFill>
          <a:latin typeface="+mn-lt"/>
          <a:ea typeface="+mn-ea"/>
        </a:defRPr>
      </a:lvl5pPr>
      <a:lvl6pPr marL="1662113" indent="60325" algn="l" rtl="0" fontAlgn="base">
        <a:spcBef>
          <a:spcPct val="20000"/>
        </a:spcBef>
        <a:spcAft>
          <a:spcPct val="0"/>
        </a:spcAft>
        <a:buChar char="»"/>
        <a:defRPr sz="4000">
          <a:solidFill>
            <a:schemeClr val="tx1"/>
          </a:solidFill>
          <a:latin typeface="+mn-lt"/>
          <a:ea typeface="+mn-ea"/>
        </a:defRPr>
      </a:lvl6pPr>
      <a:lvl7pPr marL="2119313" indent="60325" algn="l" rtl="0" fontAlgn="base">
        <a:spcBef>
          <a:spcPct val="20000"/>
        </a:spcBef>
        <a:spcAft>
          <a:spcPct val="0"/>
        </a:spcAft>
        <a:buChar char="»"/>
        <a:defRPr sz="4000">
          <a:solidFill>
            <a:schemeClr val="tx1"/>
          </a:solidFill>
          <a:latin typeface="+mn-lt"/>
          <a:ea typeface="+mn-ea"/>
        </a:defRPr>
      </a:lvl7pPr>
      <a:lvl8pPr marL="2576513" indent="60325" algn="l" rtl="0" fontAlgn="base">
        <a:spcBef>
          <a:spcPct val="20000"/>
        </a:spcBef>
        <a:spcAft>
          <a:spcPct val="0"/>
        </a:spcAft>
        <a:buChar char="»"/>
        <a:defRPr sz="4000">
          <a:solidFill>
            <a:schemeClr val="tx1"/>
          </a:solidFill>
          <a:latin typeface="+mn-lt"/>
          <a:ea typeface="+mn-ea"/>
        </a:defRPr>
      </a:lvl8pPr>
      <a:lvl9pPr marL="3033713" indent="60325" algn="l" rtl="0" fontAlgn="base">
        <a:spcBef>
          <a:spcPct val="20000"/>
        </a:spcBef>
        <a:spcAft>
          <a:spcPct val="0"/>
        </a:spcAft>
        <a:buChar char="»"/>
        <a:defRPr sz="4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outine copy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 descr="red button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25" y="6399213"/>
            <a:ext cx="11430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73050" y="1095375"/>
            <a:ext cx="8870950" cy="461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2298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78563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 i="0">
                <a:solidFill>
                  <a:schemeClr val="tx1"/>
                </a:solidFill>
                <a:effectLst/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8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59088" y="6578600"/>
            <a:ext cx="28956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800" b="0" i="0">
                <a:solidFill>
                  <a:schemeClr val="bg2"/>
                </a:solidFill>
                <a:effectLst/>
                <a:latin typeface="Arial" charset="0"/>
                <a:ea typeface="+mn-ea"/>
              </a:defRPr>
            </a:lvl1pPr>
          </a:lstStyle>
          <a:p>
            <a:pPr>
              <a:defRPr/>
            </a:pPr>
            <a:r>
              <a:rPr lang="en-US"/>
              <a:t>Copyright Pearson Prentice Hall</a:t>
            </a:r>
          </a:p>
        </p:txBody>
      </p:sp>
      <p:sp>
        <p:nvSpPr>
          <p:cNvPr id="12298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994400" y="6188075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 i="0">
                <a:solidFill>
                  <a:schemeClr val="tx1"/>
                </a:solidFill>
                <a:effectLst/>
                <a:latin typeface="Arial" charset="0"/>
                <a:ea typeface="+mn-ea"/>
              </a:defRPr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  <p:sp>
        <p:nvSpPr>
          <p:cNvPr id="9224" name="Rectangle 8"/>
          <p:cNvSpPr>
            <a:spLocks noChangeArrowheads="1"/>
          </p:cNvSpPr>
          <p:nvPr/>
        </p:nvSpPr>
        <p:spPr bwMode="auto">
          <a:xfrm>
            <a:off x="0" y="12192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1828800" algn="l"/>
              </a:tabLs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tabLst>
                <a:tab pos="1828800" algn="l"/>
              </a:tabLs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tabLst>
                <a:tab pos="1828800" algn="l"/>
              </a:tabLs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tabLst>
                <a:tab pos="1828800" algn="l"/>
              </a:tabLs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tabLst>
                <a:tab pos="1828800" algn="l"/>
              </a:tabLs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8800" algn="l"/>
              </a:tabLs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8800" algn="l"/>
              </a:tabLs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8800" algn="l"/>
              </a:tabLs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8800" algn="l"/>
              </a:tabLs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100000"/>
              </a:spcBef>
              <a:spcAft>
                <a:spcPct val="75000"/>
              </a:spcAft>
            </a:pPr>
            <a:endParaRPr lang="en-US" altLang="en-US" sz="3200" i="0">
              <a:solidFill>
                <a:srgbClr val="000080"/>
              </a:solidFill>
            </a:endParaRPr>
          </a:p>
        </p:txBody>
      </p:sp>
      <p:sp>
        <p:nvSpPr>
          <p:cNvPr id="9225" name="Rectangle 9"/>
          <p:cNvSpPr>
            <a:spLocks noChangeArrowheads="1"/>
          </p:cNvSpPr>
          <p:nvPr/>
        </p:nvSpPr>
        <p:spPr bwMode="auto">
          <a:xfrm>
            <a:off x="609600" y="63849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000" b="0" i="0"/>
          </a:p>
        </p:txBody>
      </p:sp>
      <p:sp>
        <p:nvSpPr>
          <p:cNvPr id="9226" name="Text Box 10"/>
          <p:cNvSpPr txBox="1">
            <a:spLocks noChangeArrowheads="1"/>
          </p:cNvSpPr>
          <p:nvPr/>
        </p:nvSpPr>
        <p:spPr bwMode="auto">
          <a:xfrm>
            <a:off x="0" y="12192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endParaRPr lang="en-US" sz="2400" b="0" i="0" smtClean="0">
              <a:solidFill>
                <a:schemeClr val="tx1"/>
              </a:solidFill>
            </a:endParaRPr>
          </a:p>
        </p:txBody>
      </p:sp>
      <p:sp>
        <p:nvSpPr>
          <p:cNvPr id="9227" name="Text Box 11"/>
          <p:cNvSpPr txBox="1">
            <a:spLocks noChangeArrowheads="1"/>
          </p:cNvSpPr>
          <p:nvPr/>
        </p:nvSpPr>
        <p:spPr bwMode="auto">
          <a:xfrm>
            <a:off x="8210550" y="6448425"/>
            <a:ext cx="9239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eaLnBrk="1" hangingPunct="1">
              <a:defRPr/>
            </a:pPr>
            <a:r>
              <a:rPr lang="en-US" sz="1200" i="0" smtClean="0"/>
              <a:t>End Show</a:t>
            </a:r>
          </a:p>
        </p:txBody>
      </p:sp>
      <p:sp>
        <p:nvSpPr>
          <p:cNvPr id="1229836" name="Rectangle 12">
            <a:hlinkClick r:id="" action="ppaction://hlinkshowjump?jump=endshow"/>
          </p:cNvPr>
          <p:cNvSpPr>
            <a:spLocks noChangeArrowheads="1"/>
          </p:cNvSpPr>
          <p:nvPr/>
        </p:nvSpPr>
        <p:spPr bwMode="auto">
          <a:xfrm>
            <a:off x="8053388" y="6346825"/>
            <a:ext cx="1147762" cy="549275"/>
          </a:xfrm>
          <a:prstGeom prst="rect">
            <a:avLst/>
          </a:prstGeom>
          <a:solidFill>
            <a:srgbClr val="FFFF00">
              <a:alpha val="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+mn-ea"/>
            </a:endParaRPr>
          </a:p>
        </p:txBody>
      </p:sp>
      <p:sp>
        <p:nvSpPr>
          <p:cNvPr id="9229" name="Rectangle 13"/>
          <p:cNvSpPr>
            <a:spLocks noChangeArrowheads="1"/>
          </p:cNvSpPr>
          <p:nvPr/>
        </p:nvSpPr>
        <p:spPr bwMode="auto">
          <a:xfrm>
            <a:off x="1776413" y="0"/>
            <a:ext cx="2076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i="0">
                <a:solidFill>
                  <a:srgbClr val="FF0000"/>
                </a:solidFill>
              </a:rPr>
              <a:t>10-2 Cell Division</a:t>
            </a:r>
          </a:p>
        </p:txBody>
      </p:sp>
      <p:pic>
        <p:nvPicPr>
          <p:cNvPr id="9230" name="Picture 14" descr="arrow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988" y="101600"/>
            <a:ext cx="317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1" name="Picture 15" descr="key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" y="2397125"/>
            <a:ext cx="671513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32" name="Rectangle 16"/>
          <p:cNvSpPr>
            <a:spLocks noGrp="1" noChangeArrowheads="1"/>
          </p:cNvSpPr>
          <p:nvPr>
            <p:ph type="title"/>
          </p:nvPr>
        </p:nvSpPr>
        <p:spPr bwMode="auto">
          <a:xfrm>
            <a:off x="4113213" y="0"/>
            <a:ext cx="4076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pic>
        <p:nvPicPr>
          <p:cNvPr id="9233" name="Picture 17" descr="logo_ph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6267450"/>
            <a:ext cx="588963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34" name="Rectangle 18"/>
          <p:cNvSpPr>
            <a:spLocks noChangeArrowheads="1"/>
          </p:cNvSpPr>
          <p:nvPr/>
        </p:nvSpPr>
        <p:spPr bwMode="auto">
          <a:xfrm>
            <a:off x="6816725" y="5967413"/>
            <a:ext cx="22860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en-US" altLang="en-US" sz="1200" i="0"/>
              <a:t>Slide </a:t>
            </a:r>
          </a:p>
          <a:p>
            <a:pPr algn="r" eaLnBrk="1" hangingPunct="1"/>
            <a:fld id="{C3E1E9DD-E2DB-4350-8388-F7A8D57FE497}" type="slidenum">
              <a:rPr lang="en-US" altLang="en-US" sz="1200" i="0"/>
              <a:pPr algn="r" eaLnBrk="1" hangingPunct="1"/>
              <a:t>‹#›</a:t>
            </a:fld>
            <a:r>
              <a:rPr lang="en-US" altLang="en-US" sz="1200" i="0"/>
              <a:t> of 40</a:t>
            </a:r>
            <a:endParaRPr lang="en-US" altLang="en-US" sz="1400" i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47" r:id="rId1"/>
    <p:sldLayoutId id="2147484248" r:id="rId2"/>
    <p:sldLayoutId id="2147484249" r:id="rId3"/>
    <p:sldLayoutId id="2147484250" r:id="rId4"/>
    <p:sldLayoutId id="2147484251" r:id="rId5"/>
    <p:sldLayoutId id="2147484252" r:id="rId6"/>
    <p:sldLayoutId id="2147484253" r:id="rId7"/>
    <p:sldLayoutId id="2147484254" r:id="rId8"/>
    <p:sldLayoutId id="2147484255" r:id="rId9"/>
    <p:sldLayoutId id="2147484256" r:id="rId10"/>
    <p:sldLayoutId id="2147484257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00008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000080"/>
          </a:solidFill>
          <a:latin typeface="Arial" charset="0"/>
          <a:ea typeface="ＭＳ Ｐゴシック" pitchFamily="1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000080"/>
          </a:solidFill>
          <a:latin typeface="Arial" charset="0"/>
          <a:ea typeface="ＭＳ Ｐゴシック" pitchFamily="1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000080"/>
          </a:solidFill>
          <a:latin typeface="Arial" charset="0"/>
          <a:ea typeface="ＭＳ Ｐゴシック" pitchFamily="1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000080"/>
          </a:solidFill>
          <a:latin typeface="Arial" charset="0"/>
          <a:ea typeface="ＭＳ Ｐゴシック" pitchFamily="1" charset="-128"/>
        </a:defRPr>
      </a:lvl5pPr>
      <a:lvl6pPr marL="457200" algn="l" rtl="0" fontAlgn="base">
        <a:spcBef>
          <a:spcPct val="0"/>
        </a:spcBef>
        <a:spcAft>
          <a:spcPct val="0"/>
        </a:spcAft>
        <a:defRPr b="1">
          <a:solidFill>
            <a:srgbClr val="000080"/>
          </a:solidFill>
          <a:latin typeface="Arial" charset="0"/>
          <a:ea typeface="ＭＳ Ｐゴシック" pitchFamily="1" charset="-128"/>
        </a:defRPr>
      </a:lvl6pPr>
      <a:lvl7pPr marL="914400" algn="l" rtl="0" fontAlgn="base">
        <a:spcBef>
          <a:spcPct val="0"/>
        </a:spcBef>
        <a:spcAft>
          <a:spcPct val="0"/>
        </a:spcAft>
        <a:defRPr b="1">
          <a:solidFill>
            <a:srgbClr val="000080"/>
          </a:solidFill>
          <a:latin typeface="Arial" charset="0"/>
          <a:ea typeface="ＭＳ Ｐゴシック" pitchFamily="1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b="1">
          <a:solidFill>
            <a:srgbClr val="000080"/>
          </a:solidFill>
          <a:latin typeface="Arial" charset="0"/>
          <a:ea typeface="ＭＳ Ｐゴシック" pitchFamily="1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b="1">
          <a:solidFill>
            <a:srgbClr val="000080"/>
          </a:solidFill>
          <a:latin typeface="Arial" charset="0"/>
          <a:ea typeface="ＭＳ Ｐゴシック" pitchFamily="1" charset="-128"/>
        </a:defRPr>
      </a:lvl9pPr>
    </p:titleStyle>
    <p:bodyStyle>
      <a:lvl1pPr marL="342900" indent="-342900" algn="l" rtl="0" eaLnBrk="0" fontAlgn="base" hangingPunct="0">
        <a:spcBef>
          <a:spcPct val="100000"/>
        </a:spcBef>
        <a:spcAft>
          <a:spcPct val="75000"/>
        </a:spcAft>
        <a:tabLst>
          <a:tab pos="1828800" algn="l"/>
        </a:tabLst>
        <a:defRPr sz="3200" b="1">
          <a:solidFill>
            <a:srgbClr val="000080"/>
          </a:solidFill>
          <a:latin typeface="+mn-lt"/>
          <a:ea typeface="+mn-ea"/>
          <a:cs typeface="+mn-cs"/>
        </a:defRPr>
      </a:lvl1pPr>
      <a:lvl2pPr marL="1206500" indent="-749300" algn="l" rtl="0" eaLnBrk="0" fontAlgn="base" hangingPunct="0">
        <a:spcBef>
          <a:spcPct val="100000"/>
        </a:spcBef>
        <a:spcAft>
          <a:spcPct val="25000"/>
        </a:spcAft>
        <a:tabLst>
          <a:tab pos="1828800" algn="l"/>
        </a:tabLst>
        <a:defRPr sz="2800" b="1">
          <a:solidFill>
            <a:srgbClr val="006400"/>
          </a:solidFill>
          <a:latin typeface="+mn-lt"/>
          <a:ea typeface="+mn-ea"/>
        </a:defRPr>
      </a:lvl2pPr>
      <a:lvl3pPr marL="1557338" indent="-236538" algn="l" rtl="0" eaLnBrk="0" fontAlgn="base" hangingPunct="0">
        <a:spcBef>
          <a:spcPct val="0"/>
        </a:spcBef>
        <a:spcAft>
          <a:spcPct val="25000"/>
        </a:spcAft>
        <a:buSzPct val="125000"/>
        <a:buChar char="•"/>
        <a:tabLst>
          <a:tab pos="1828800" algn="l"/>
        </a:tabLst>
        <a:defRPr sz="2800">
          <a:solidFill>
            <a:schemeClr val="tx1"/>
          </a:solidFill>
          <a:latin typeface="+mn-lt"/>
          <a:ea typeface="+mn-ea"/>
        </a:defRPr>
      </a:lvl3pPr>
      <a:lvl4pPr marL="1671638" indent="-300038" algn="l" rtl="0" eaLnBrk="0" fontAlgn="base" hangingPunct="0">
        <a:spcBef>
          <a:spcPct val="0"/>
        </a:spcBef>
        <a:spcAft>
          <a:spcPct val="25000"/>
        </a:spcAft>
        <a:tabLst>
          <a:tab pos="1828800" algn="l"/>
        </a:tabLst>
        <a:defRPr sz="2800">
          <a:solidFill>
            <a:schemeClr val="tx1"/>
          </a:solidFill>
          <a:latin typeface="+mn-lt"/>
          <a:ea typeface="+mn-ea"/>
        </a:defRPr>
      </a:lvl4pPr>
      <a:lvl5pPr marL="2465388" indent="-228600" algn="l" rtl="0" eaLnBrk="0" fontAlgn="base" hangingPunct="0">
        <a:spcBef>
          <a:spcPct val="0"/>
        </a:spcBef>
        <a:spcAft>
          <a:spcPct val="5000"/>
        </a:spcAft>
        <a:buChar char="»"/>
        <a:tabLst>
          <a:tab pos="1828800" algn="l"/>
        </a:tabLst>
        <a:defRPr sz="3200">
          <a:solidFill>
            <a:schemeClr val="tx1"/>
          </a:solidFill>
          <a:latin typeface="+mn-lt"/>
          <a:ea typeface="+mn-ea"/>
        </a:defRPr>
      </a:lvl5pPr>
      <a:lvl6pPr marL="2922588" indent="-228600" algn="l" rtl="0" fontAlgn="base">
        <a:spcBef>
          <a:spcPct val="0"/>
        </a:spcBef>
        <a:spcAft>
          <a:spcPct val="5000"/>
        </a:spcAft>
        <a:buChar char="»"/>
        <a:tabLst>
          <a:tab pos="1828800" algn="l"/>
        </a:tabLst>
        <a:defRPr sz="3200">
          <a:solidFill>
            <a:schemeClr val="tx1"/>
          </a:solidFill>
          <a:latin typeface="+mn-lt"/>
          <a:ea typeface="+mn-ea"/>
        </a:defRPr>
      </a:lvl6pPr>
      <a:lvl7pPr marL="3379788" indent="-228600" algn="l" rtl="0" fontAlgn="base">
        <a:spcBef>
          <a:spcPct val="0"/>
        </a:spcBef>
        <a:spcAft>
          <a:spcPct val="5000"/>
        </a:spcAft>
        <a:buChar char="»"/>
        <a:tabLst>
          <a:tab pos="1828800" algn="l"/>
        </a:tabLst>
        <a:defRPr sz="3200">
          <a:solidFill>
            <a:schemeClr val="tx1"/>
          </a:solidFill>
          <a:latin typeface="+mn-lt"/>
          <a:ea typeface="+mn-ea"/>
        </a:defRPr>
      </a:lvl7pPr>
      <a:lvl8pPr marL="3836988" indent="-228600" algn="l" rtl="0" fontAlgn="base">
        <a:spcBef>
          <a:spcPct val="0"/>
        </a:spcBef>
        <a:spcAft>
          <a:spcPct val="5000"/>
        </a:spcAft>
        <a:buChar char="»"/>
        <a:tabLst>
          <a:tab pos="1828800" algn="l"/>
        </a:tabLst>
        <a:defRPr sz="3200">
          <a:solidFill>
            <a:schemeClr val="tx1"/>
          </a:solidFill>
          <a:latin typeface="+mn-lt"/>
          <a:ea typeface="+mn-ea"/>
        </a:defRPr>
      </a:lvl8pPr>
      <a:lvl9pPr marL="4294188" indent="-228600" algn="l" rtl="0" fontAlgn="base">
        <a:spcBef>
          <a:spcPct val="0"/>
        </a:spcBef>
        <a:spcAft>
          <a:spcPct val="5000"/>
        </a:spcAft>
        <a:buChar char="»"/>
        <a:tabLst>
          <a:tab pos="1828800" algn="l"/>
        </a:tabLst>
        <a:defRPr sz="3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5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24.xml"/><Relationship Id="rId4" Type="http://schemas.openxmlformats.org/officeDocument/2006/relationships/image" Target="../media/image45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24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24.xml"/><Relationship Id="rId4" Type="http://schemas.openxmlformats.org/officeDocument/2006/relationships/image" Target="../media/image43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24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24.xml"/><Relationship Id="rId4" Type="http://schemas.openxmlformats.org/officeDocument/2006/relationships/image" Target="../media/image40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24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24.xml"/><Relationship Id="rId4" Type="http://schemas.openxmlformats.org/officeDocument/2006/relationships/image" Target="../media/image40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24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24.xml"/><Relationship Id="rId4" Type="http://schemas.openxmlformats.org/officeDocument/2006/relationships/image" Target="../media/image40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5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24.xml"/><Relationship Id="rId4" Type="http://schemas.openxmlformats.org/officeDocument/2006/relationships/image" Target="../media/image45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24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24.xml"/><Relationship Id="rId4" Type="http://schemas.openxmlformats.org/officeDocument/2006/relationships/image" Target="../media/image43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224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224.xml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5.xml"/><Relationship Id="rId4" Type="http://schemas.openxmlformats.org/officeDocument/2006/relationships/hyperlink" Target="Resources/ActiveArt/index.html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8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8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35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35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35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35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35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35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35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35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35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35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youtube.com/watch?v=L8oHs7G_syI&amp;feature=plcp" TargetMode="External"/><Relationship Id="rId1" Type="http://schemas.openxmlformats.org/officeDocument/2006/relationships/slideLayout" Target="../slideLayouts/slideLayout35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8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dc.gov/ncidod/dvrd/spb/mnpages/dispages/ebola.htm" TargetMode="External"/><Relationship Id="rId2" Type="http://schemas.openxmlformats.org/officeDocument/2006/relationships/hyperlink" Target="http://www.cdc.gov/ncidod/diseases/hanta/hps/" TargetMode="External"/><Relationship Id="rId1" Type="http://schemas.openxmlformats.org/officeDocument/2006/relationships/slideLayout" Target="../slideLayouts/slideLayout35.xml"/><Relationship Id="rId5" Type="http://schemas.openxmlformats.org/officeDocument/2006/relationships/hyperlink" Target="http://www.phac-aspc.gc.ca/influenza/avian_e.html" TargetMode="External"/><Relationship Id="rId4" Type="http://schemas.openxmlformats.org/officeDocument/2006/relationships/hyperlink" Target="http://www.cdc.gov/flu/avian/" TargetMode="Externa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6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bs.org/wgbh/nova/body/1918-flu.html" TargetMode="External"/><Relationship Id="rId1" Type="http://schemas.openxmlformats.org/officeDocument/2006/relationships/slideLayout" Target="../slideLayouts/slideLayout35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9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24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24.xml"/><Relationship Id="rId4" Type="http://schemas.openxmlformats.org/officeDocument/2006/relationships/image" Target="../media/image39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24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24.xml"/><Relationship Id="rId4" Type="http://schemas.openxmlformats.org/officeDocument/2006/relationships/image" Target="../media/image41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24.xml"/><Relationship Id="rId4" Type="http://schemas.openxmlformats.org/officeDocument/2006/relationships/image" Target="../media/image42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24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24.xml"/><Relationship Id="rId4" Type="http://schemas.openxmlformats.org/officeDocument/2006/relationships/image" Target="../media/image43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24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24.xml"/><Relationship Id="rId4" Type="http://schemas.openxmlformats.org/officeDocument/2006/relationships/image" Target="../media/image44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24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24.xml"/><Relationship Id="rId4" Type="http://schemas.openxmlformats.org/officeDocument/2006/relationships/image" Target="../media/image40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24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24.xml"/><Relationship Id="rId4" Type="http://schemas.openxmlformats.org/officeDocument/2006/relationships/image" Target="../media/image40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827213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3200" smtClean="0">
                <a:solidFill>
                  <a:srgbClr val="0000FF"/>
                </a:solidFill>
              </a:rPr>
              <a:t> Bacteria</a:t>
            </a:r>
          </a:p>
        </p:txBody>
      </p:sp>
      <p:pic>
        <p:nvPicPr>
          <p:cNvPr id="24579" name="Picture 8" descr="ch19_slide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450" y="984250"/>
            <a:ext cx="4735513" cy="519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4488" y="638175"/>
            <a:ext cx="8547100" cy="5394325"/>
          </a:xfrm>
        </p:spPr>
        <p:txBody>
          <a:bodyPr/>
          <a:lstStyle/>
          <a:p>
            <a:pPr lvl="1" indent="0" eaLnBrk="1" hangingPunct="1"/>
            <a:r>
              <a:rPr lang="en-US" altLang="en-US" sz="3200" smtClean="0">
                <a:solidFill>
                  <a:srgbClr val="0000FF"/>
                </a:solidFill>
              </a:rPr>
              <a:t>Shapes </a:t>
            </a:r>
          </a:p>
          <a:p>
            <a:pPr lvl="2" eaLnBrk="1" hangingPunct="1"/>
            <a:r>
              <a:rPr lang="en-US" altLang="en-US" sz="3200" b="1" smtClean="0">
                <a:solidFill>
                  <a:srgbClr val="0000FF"/>
                </a:solidFill>
              </a:rPr>
              <a:t>Rod-shaped prokaryotes are called </a:t>
            </a:r>
            <a:r>
              <a:rPr lang="en-US" altLang="en-US" sz="3200" b="1" u="sng" smtClean="0">
                <a:solidFill>
                  <a:srgbClr val="0000FF"/>
                </a:solidFill>
              </a:rPr>
              <a:t>bacilli</a:t>
            </a:r>
            <a:r>
              <a:rPr lang="en-US" altLang="en-US" sz="3200" b="1" smtClean="0">
                <a:solidFill>
                  <a:srgbClr val="0000FF"/>
                </a:solidFill>
              </a:rPr>
              <a:t>. </a:t>
            </a:r>
          </a:p>
          <a:p>
            <a:pPr lvl="2" eaLnBrk="1" hangingPunct="1"/>
            <a:endParaRPr lang="en-US" altLang="en-US" sz="3200" b="1" smtClean="0">
              <a:solidFill>
                <a:srgbClr val="0000FF"/>
              </a:solidFill>
            </a:endParaRPr>
          </a:p>
        </p:txBody>
      </p:sp>
      <p:pic>
        <p:nvPicPr>
          <p:cNvPr id="3379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775" y="2246313"/>
            <a:ext cx="4276725" cy="3643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796" name="Rectangle 6"/>
          <p:cNvSpPr>
            <a:spLocks noChangeArrowheads="1"/>
          </p:cNvSpPr>
          <p:nvPr/>
        </p:nvSpPr>
        <p:spPr bwMode="auto">
          <a:xfrm>
            <a:off x="3454400" y="5754688"/>
            <a:ext cx="190023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4400" i="0">
                <a:solidFill>
                  <a:schemeClr val="tx1"/>
                </a:solidFill>
              </a:rPr>
              <a:t>Bacilli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>
          <a:xfrm>
            <a:off x="14288" y="165100"/>
            <a:ext cx="1069975" cy="427038"/>
          </a:xfrm>
        </p:spPr>
        <p:txBody>
          <a:bodyPr/>
          <a:lstStyle/>
          <a:p>
            <a:pPr eaLnBrk="1" hangingPunct="1"/>
            <a:r>
              <a:rPr lang="en-US" altLang="en-US" smtClean="0"/>
              <a:t>19–2</a:t>
            </a:r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3050" y="1095375"/>
            <a:ext cx="8502650" cy="5153025"/>
          </a:xfrm>
        </p:spPr>
        <p:txBody>
          <a:bodyPr/>
          <a:lstStyle/>
          <a:p>
            <a:pPr lvl="1" eaLnBrk="1" hangingPunct="1">
              <a:lnSpc>
                <a:spcPct val="90000"/>
              </a:lnSpc>
            </a:pPr>
            <a:r>
              <a:rPr lang="en-US" altLang="en-US" smtClean="0"/>
              <a:t>Which of the following statements about viruses is true?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mtClean="0"/>
              <a:t>Viruses appear similar to bacteria when studied with a light microscope.	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mtClean="0"/>
              <a:t>Viruses display the essential characteristics of living things.	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mtClean="0"/>
              <a:t>Viruses can reproduce independently if they contain DNA.	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mtClean="0"/>
              <a:t>Viruses cannot reproduce unless they infect a living cell.	</a:t>
            </a:r>
          </a:p>
        </p:txBody>
      </p:sp>
      <p:sp>
        <p:nvSpPr>
          <p:cNvPr id="1668100" name="Rectangle 4"/>
          <p:cNvSpPr>
            <a:spLocks noChangeArrowheads="1"/>
          </p:cNvSpPr>
          <p:nvPr/>
        </p:nvSpPr>
        <p:spPr bwMode="auto">
          <a:xfrm>
            <a:off x="949325" y="5075238"/>
            <a:ext cx="7731125" cy="792162"/>
          </a:xfrm>
          <a:prstGeom prst="rect">
            <a:avLst/>
          </a:prstGeom>
          <a:solidFill>
            <a:srgbClr val="00CC00">
              <a:alpha val="28000"/>
            </a:srgbClr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+mn-ea"/>
            </a:endParaRPr>
          </a:p>
        </p:txBody>
      </p:sp>
      <p:pic>
        <p:nvPicPr>
          <p:cNvPr id="1668101" name="Picture 5" descr="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8" y="5043488"/>
            <a:ext cx="58261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66" name="Picture 6" descr="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8" y="1087438"/>
            <a:ext cx="585787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8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8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8100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14288" y="165100"/>
            <a:ext cx="1069975" cy="427038"/>
          </a:xfrm>
        </p:spPr>
        <p:txBody>
          <a:bodyPr/>
          <a:lstStyle/>
          <a:p>
            <a:pPr eaLnBrk="1" hangingPunct="1"/>
            <a:r>
              <a:rPr lang="en-US" altLang="en-US" smtClean="0"/>
              <a:t>19–2</a:t>
            </a:r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 eaLnBrk="1" hangingPunct="1"/>
            <a:r>
              <a:rPr lang="en-US" altLang="en-US" smtClean="0"/>
              <a:t>A virus integrates its DNA into the DNA of the host cell but remains inactive for a while in 	</a:t>
            </a:r>
          </a:p>
          <a:p>
            <a:pPr lvl="2" eaLnBrk="1" hangingPunct="1"/>
            <a:r>
              <a:rPr lang="en-US" altLang="en-US" smtClean="0"/>
              <a:t>a lytic infection.	</a:t>
            </a:r>
          </a:p>
          <a:p>
            <a:pPr lvl="2" eaLnBrk="1" hangingPunct="1"/>
            <a:r>
              <a:rPr lang="en-US" altLang="en-US" smtClean="0"/>
              <a:t>a lysogenic infection.	</a:t>
            </a:r>
          </a:p>
          <a:p>
            <a:pPr lvl="2" eaLnBrk="1" hangingPunct="1"/>
            <a:r>
              <a:rPr lang="en-US" altLang="en-US" smtClean="0"/>
              <a:t>neither a lytic nor a lysogenic infection.	</a:t>
            </a:r>
          </a:p>
          <a:p>
            <a:pPr lvl="2" eaLnBrk="1" hangingPunct="1"/>
            <a:r>
              <a:rPr lang="en-US" altLang="en-US" smtClean="0"/>
              <a:t>retroviral infection.</a:t>
            </a:r>
          </a:p>
        </p:txBody>
      </p:sp>
      <p:pic>
        <p:nvPicPr>
          <p:cNvPr id="118788" name="Picture 6" descr="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8" y="1087438"/>
            <a:ext cx="585787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>
          <a:xfrm>
            <a:off x="14288" y="165100"/>
            <a:ext cx="1069975" cy="427038"/>
          </a:xfrm>
        </p:spPr>
        <p:txBody>
          <a:bodyPr/>
          <a:lstStyle/>
          <a:p>
            <a:pPr eaLnBrk="1" hangingPunct="1"/>
            <a:r>
              <a:rPr lang="en-US" altLang="en-US" smtClean="0"/>
              <a:t>19–2</a:t>
            </a:r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 eaLnBrk="1" hangingPunct="1"/>
            <a:r>
              <a:rPr lang="en-US" altLang="en-US" smtClean="0"/>
              <a:t>A virus integrates its DNA into the DNA of the host cell but remains inactive for a while in 	</a:t>
            </a:r>
          </a:p>
          <a:p>
            <a:pPr lvl="2" eaLnBrk="1" hangingPunct="1"/>
            <a:r>
              <a:rPr lang="en-US" altLang="en-US" smtClean="0"/>
              <a:t>a lytic infection.	</a:t>
            </a:r>
          </a:p>
          <a:p>
            <a:pPr lvl="2" eaLnBrk="1" hangingPunct="1"/>
            <a:r>
              <a:rPr lang="en-US" altLang="en-US" smtClean="0"/>
              <a:t>a lysogenic infection.	</a:t>
            </a:r>
          </a:p>
          <a:p>
            <a:pPr lvl="2" eaLnBrk="1" hangingPunct="1"/>
            <a:r>
              <a:rPr lang="en-US" altLang="en-US" smtClean="0"/>
              <a:t>neither a lytic nor a lysogenic infection.	</a:t>
            </a:r>
          </a:p>
          <a:p>
            <a:pPr lvl="2" eaLnBrk="1" hangingPunct="1"/>
            <a:r>
              <a:rPr lang="en-US" altLang="en-US" smtClean="0"/>
              <a:t>retroviral infection.</a:t>
            </a:r>
          </a:p>
        </p:txBody>
      </p:sp>
      <p:sp>
        <p:nvSpPr>
          <p:cNvPr id="1670148" name="Rectangle 4"/>
          <p:cNvSpPr>
            <a:spLocks noChangeArrowheads="1"/>
          </p:cNvSpPr>
          <p:nvPr/>
        </p:nvSpPr>
        <p:spPr bwMode="auto">
          <a:xfrm>
            <a:off x="949325" y="2851150"/>
            <a:ext cx="7731125" cy="450850"/>
          </a:xfrm>
          <a:prstGeom prst="rect">
            <a:avLst/>
          </a:prstGeom>
          <a:solidFill>
            <a:srgbClr val="00CC00">
              <a:alpha val="28000"/>
            </a:srgbClr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+mn-ea"/>
            </a:endParaRPr>
          </a:p>
        </p:txBody>
      </p:sp>
      <p:pic>
        <p:nvPicPr>
          <p:cNvPr id="1670149" name="Picture 5" descr="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8" y="2819400"/>
            <a:ext cx="58261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814" name="Picture 6" descr="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8" y="1087438"/>
            <a:ext cx="585787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0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0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0148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>
          <a:xfrm>
            <a:off x="14288" y="165100"/>
            <a:ext cx="1069975" cy="427038"/>
          </a:xfrm>
        </p:spPr>
        <p:txBody>
          <a:bodyPr/>
          <a:lstStyle/>
          <a:p>
            <a:pPr eaLnBrk="1" hangingPunct="1"/>
            <a:r>
              <a:rPr lang="en-US" altLang="en-US" smtClean="0"/>
              <a:t>19–2</a:t>
            </a:r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 eaLnBrk="1" hangingPunct="1"/>
            <a:r>
              <a:rPr lang="en-US" altLang="en-US" smtClean="0"/>
              <a:t>Retroviruses are considered unique because</a:t>
            </a:r>
          </a:p>
          <a:p>
            <a:pPr lvl="2" eaLnBrk="1" hangingPunct="1"/>
            <a:r>
              <a:rPr lang="en-US" altLang="en-US" smtClean="0"/>
              <a:t>they have RNA in their capsid and not DNA.	</a:t>
            </a:r>
          </a:p>
          <a:p>
            <a:pPr lvl="2" eaLnBrk="1" hangingPunct="1"/>
            <a:r>
              <a:rPr lang="en-US" altLang="en-US" smtClean="0"/>
              <a:t>they have DNA in their capsid and not RNA.	</a:t>
            </a:r>
          </a:p>
          <a:p>
            <a:pPr lvl="2" eaLnBrk="1" hangingPunct="1"/>
            <a:r>
              <a:rPr lang="en-US" altLang="en-US" smtClean="0"/>
              <a:t>after infection of a host cell, their RNA makes DNA.	</a:t>
            </a:r>
          </a:p>
          <a:p>
            <a:pPr lvl="2" eaLnBrk="1" hangingPunct="1"/>
            <a:r>
              <a:rPr lang="en-US" altLang="en-US" smtClean="0"/>
              <a:t>after infection of a host cell, their DNA makes RNA.	</a:t>
            </a:r>
          </a:p>
        </p:txBody>
      </p:sp>
      <p:pic>
        <p:nvPicPr>
          <p:cNvPr id="120836" name="Picture 4" descr="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8" y="1087438"/>
            <a:ext cx="585787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>
          <a:xfrm>
            <a:off x="14288" y="165100"/>
            <a:ext cx="1069975" cy="427038"/>
          </a:xfrm>
        </p:spPr>
        <p:txBody>
          <a:bodyPr/>
          <a:lstStyle/>
          <a:p>
            <a:pPr eaLnBrk="1" hangingPunct="1"/>
            <a:r>
              <a:rPr lang="en-US" altLang="en-US" smtClean="0"/>
              <a:t>19–2</a:t>
            </a:r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 eaLnBrk="1" hangingPunct="1"/>
            <a:r>
              <a:rPr lang="en-US" altLang="en-US" smtClean="0"/>
              <a:t>Retroviruses are considered unique because</a:t>
            </a:r>
          </a:p>
          <a:p>
            <a:pPr lvl="2" eaLnBrk="1" hangingPunct="1"/>
            <a:r>
              <a:rPr lang="en-US" altLang="en-US" smtClean="0"/>
              <a:t>they have RNA in their capsid and not DNA.	</a:t>
            </a:r>
          </a:p>
          <a:p>
            <a:pPr lvl="2" eaLnBrk="1" hangingPunct="1"/>
            <a:r>
              <a:rPr lang="en-US" altLang="en-US" smtClean="0"/>
              <a:t>they have DNA in their capsid and not RNA.	</a:t>
            </a:r>
          </a:p>
          <a:p>
            <a:pPr lvl="2" eaLnBrk="1" hangingPunct="1"/>
            <a:r>
              <a:rPr lang="en-US" altLang="en-US" smtClean="0"/>
              <a:t>after infection of a host cell, their RNA makes DNA.	</a:t>
            </a:r>
          </a:p>
          <a:p>
            <a:pPr lvl="2" eaLnBrk="1" hangingPunct="1"/>
            <a:r>
              <a:rPr lang="en-US" altLang="en-US" smtClean="0"/>
              <a:t>after infection of a host cell, their DNA makes RNA.	</a:t>
            </a:r>
          </a:p>
        </p:txBody>
      </p:sp>
      <p:pic>
        <p:nvPicPr>
          <p:cNvPr id="121860" name="Picture 4" descr="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8" y="1087438"/>
            <a:ext cx="585787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72197" name="Rectangle 5"/>
          <p:cNvSpPr>
            <a:spLocks noChangeArrowheads="1"/>
          </p:cNvSpPr>
          <p:nvPr/>
        </p:nvSpPr>
        <p:spPr bwMode="auto">
          <a:xfrm>
            <a:off x="949325" y="3079750"/>
            <a:ext cx="7731125" cy="882650"/>
          </a:xfrm>
          <a:prstGeom prst="rect">
            <a:avLst/>
          </a:prstGeom>
          <a:solidFill>
            <a:srgbClr val="00CC00">
              <a:alpha val="28000"/>
            </a:srgbClr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+mn-ea"/>
            </a:endParaRPr>
          </a:p>
        </p:txBody>
      </p:sp>
      <p:pic>
        <p:nvPicPr>
          <p:cNvPr id="1672198" name="Picture 6" descr="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8" y="3048000"/>
            <a:ext cx="58261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2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2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2197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>
          <a:xfrm>
            <a:off x="14288" y="165100"/>
            <a:ext cx="1069975" cy="427038"/>
          </a:xfrm>
        </p:spPr>
        <p:txBody>
          <a:bodyPr/>
          <a:lstStyle/>
          <a:p>
            <a:pPr eaLnBrk="1" hangingPunct="1"/>
            <a:r>
              <a:rPr lang="en-US" altLang="en-US" smtClean="0"/>
              <a:t>19–3</a:t>
            </a:r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3050" y="1095375"/>
            <a:ext cx="8502650" cy="5000625"/>
          </a:xfrm>
        </p:spPr>
        <p:txBody>
          <a:bodyPr/>
          <a:lstStyle/>
          <a:p>
            <a:pPr lvl="1" eaLnBrk="1" hangingPunct="1">
              <a:lnSpc>
                <a:spcPct val="90000"/>
              </a:lnSpc>
            </a:pPr>
            <a:r>
              <a:rPr lang="en-US" altLang="en-US" smtClean="0"/>
              <a:t>Biologists know that bacteria can cause human disease by	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mtClean="0"/>
              <a:t>entering cells and using the cell to make new bacteria.	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mtClean="0"/>
              <a:t>producing toxic substances that interfere with normal cell function.	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mtClean="0"/>
              <a:t>decomposing the remains of dead organisms.	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mtClean="0"/>
              <a:t>changing atmospheric nitrogen into nitrogen compounds.	</a:t>
            </a:r>
          </a:p>
        </p:txBody>
      </p:sp>
      <p:pic>
        <p:nvPicPr>
          <p:cNvPr id="122884" name="Picture 5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1092200"/>
            <a:ext cx="561975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>
          <a:xfrm>
            <a:off x="14288" y="165100"/>
            <a:ext cx="1069975" cy="427038"/>
          </a:xfrm>
        </p:spPr>
        <p:txBody>
          <a:bodyPr/>
          <a:lstStyle/>
          <a:p>
            <a:pPr eaLnBrk="1" hangingPunct="1"/>
            <a:r>
              <a:rPr lang="en-US" altLang="en-US" smtClean="0"/>
              <a:t>19–3</a:t>
            </a:r>
          </a:p>
        </p:txBody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3050" y="1095375"/>
            <a:ext cx="8502650" cy="5000625"/>
          </a:xfrm>
        </p:spPr>
        <p:txBody>
          <a:bodyPr/>
          <a:lstStyle/>
          <a:p>
            <a:pPr lvl="1" eaLnBrk="1" hangingPunct="1">
              <a:lnSpc>
                <a:spcPct val="90000"/>
              </a:lnSpc>
            </a:pPr>
            <a:r>
              <a:rPr lang="en-US" altLang="en-US" smtClean="0"/>
              <a:t>Biologists know that bacteria can cause human disease by	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mtClean="0"/>
              <a:t>entering cells and using the cell to make new bacteria.	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mtClean="0"/>
              <a:t>producing toxic substances that interfere with normal cell function.	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mtClean="0"/>
              <a:t>decomposing the remains of dead organisms.	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mtClean="0"/>
              <a:t>changing atmospheric nitrogen into nitrogen compounds.	</a:t>
            </a:r>
          </a:p>
        </p:txBody>
      </p:sp>
      <p:sp>
        <p:nvSpPr>
          <p:cNvPr id="1674244" name="Rectangle 4"/>
          <p:cNvSpPr>
            <a:spLocks noChangeArrowheads="1"/>
          </p:cNvSpPr>
          <p:nvPr/>
        </p:nvSpPr>
        <p:spPr bwMode="auto">
          <a:xfrm>
            <a:off x="914400" y="3048000"/>
            <a:ext cx="7731125" cy="914400"/>
          </a:xfrm>
          <a:prstGeom prst="rect">
            <a:avLst/>
          </a:prstGeom>
          <a:solidFill>
            <a:srgbClr val="00CC00">
              <a:alpha val="28000"/>
            </a:srgbClr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+mn-ea"/>
            </a:endParaRPr>
          </a:p>
        </p:txBody>
      </p:sp>
      <p:pic>
        <p:nvPicPr>
          <p:cNvPr id="123909" name="Picture 5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1092200"/>
            <a:ext cx="561975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74246" name="Picture 6" descr="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8" y="2971800"/>
            <a:ext cx="58261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4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4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4244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>
          <a:xfrm>
            <a:off x="14288" y="165100"/>
            <a:ext cx="1069975" cy="427038"/>
          </a:xfrm>
        </p:spPr>
        <p:txBody>
          <a:bodyPr/>
          <a:lstStyle/>
          <a:p>
            <a:pPr eaLnBrk="1" hangingPunct="1"/>
            <a:r>
              <a:rPr lang="en-US" altLang="en-US" smtClean="0"/>
              <a:t>19–3</a:t>
            </a: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 eaLnBrk="1" hangingPunct="1"/>
            <a:r>
              <a:rPr lang="en-US" altLang="en-US" smtClean="0"/>
              <a:t>A process that destroys bacteria by subjecting them to great heat is known as </a:t>
            </a:r>
          </a:p>
          <a:p>
            <a:pPr lvl="2" eaLnBrk="1" hangingPunct="1"/>
            <a:r>
              <a:rPr lang="en-US" altLang="en-US" smtClean="0"/>
              <a:t>refrigeration.	</a:t>
            </a:r>
          </a:p>
          <a:p>
            <a:pPr lvl="2" eaLnBrk="1" hangingPunct="1"/>
            <a:r>
              <a:rPr lang="en-US" altLang="en-US" smtClean="0"/>
              <a:t>sterilization.	</a:t>
            </a:r>
          </a:p>
          <a:p>
            <a:pPr lvl="2" eaLnBrk="1" hangingPunct="1"/>
            <a:r>
              <a:rPr lang="en-US" altLang="en-US" smtClean="0"/>
              <a:t>pickling.	</a:t>
            </a:r>
          </a:p>
          <a:p>
            <a:pPr lvl="2" eaLnBrk="1" hangingPunct="1"/>
            <a:r>
              <a:rPr lang="en-US" altLang="en-US" smtClean="0"/>
              <a:t>boiling.</a:t>
            </a:r>
          </a:p>
        </p:txBody>
      </p:sp>
      <p:pic>
        <p:nvPicPr>
          <p:cNvPr id="124932" name="Picture 4" descr="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1087438"/>
            <a:ext cx="585788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>
          <a:xfrm>
            <a:off x="14288" y="165100"/>
            <a:ext cx="1069975" cy="427038"/>
          </a:xfrm>
        </p:spPr>
        <p:txBody>
          <a:bodyPr/>
          <a:lstStyle/>
          <a:p>
            <a:pPr eaLnBrk="1" hangingPunct="1"/>
            <a:r>
              <a:rPr lang="en-US" altLang="en-US" smtClean="0"/>
              <a:t>19–3</a:t>
            </a:r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 eaLnBrk="1" hangingPunct="1"/>
            <a:r>
              <a:rPr lang="en-US" altLang="en-US" smtClean="0"/>
              <a:t>A process that destroys bacteria by subjecting them to great heat is known as </a:t>
            </a:r>
          </a:p>
          <a:p>
            <a:pPr lvl="2" eaLnBrk="1" hangingPunct="1"/>
            <a:r>
              <a:rPr lang="en-US" altLang="en-US" smtClean="0"/>
              <a:t>refrigeration.	</a:t>
            </a:r>
          </a:p>
          <a:p>
            <a:pPr lvl="2" eaLnBrk="1" hangingPunct="1"/>
            <a:r>
              <a:rPr lang="en-US" altLang="en-US" smtClean="0"/>
              <a:t>sterilization.	</a:t>
            </a:r>
          </a:p>
          <a:p>
            <a:pPr lvl="2" eaLnBrk="1" hangingPunct="1"/>
            <a:r>
              <a:rPr lang="en-US" altLang="en-US" smtClean="0"/>
              <a:t>pickling.	</a:t>
            </a:r>
          </a:p>
          <a:p>
            <a:pPr lvl="2" eaLnBrk="1" hangingPunct="1"/>
            <a:r>
              <a:rPr lang="en-US" altLang="en-US" smtClean="0"/>
              <a:t>boiling.</a:t>
            </a:r>
          </a:p>
        </p:txBody>
      </p:sp>
      <p:pic>
        <p:nvPicPr>
          <p:cNvPr id="125956" name="Picture 4" descr="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1087438"/>
            <a:ext cx="585788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76293" name="Rectangle 5"/>
          <p:cNvSpPr>
            <a:spLocks noChangeArrowheads="1"/>
          </p:cNvSpPr>
          <p:nvPr/>
        </p:nvSpPr>
        <p:spPr bwMode="auto">
          <a:xfrm>
            <a:off x="949325" y="2881313"/>
            <a:ext cx="7731125" cy="450850"/>
          </a:xfrm>
          <a:prstGeom prst="rect">
            <a:avLst/>
          </a:prstGeom>
          <a:solidFill>
            <a:srgbClr val="00CC00">
              <a:alpha val="28000"/>
            </a:srgbClr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+mn-ea"/>
            </a:endParaRPr>
          </a:p>
        </p:txBody>
      </p:sp>
      <p:pic>
        <p:nvPicPr>
          <p:cNvPr id="1676294" name="Picture 6" descr="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8" y="2819400"/>
            <a:ext cx="58261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6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6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6293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>
          <a:xfrm>
            <a:off x="14288" y="165100"/>
            <a:ext cx="1069975" cy="427038"/>
          </a:xfrm>
        </p:spPr>
        <p:txBody>
          <a:bodyPr/>
          <a:lstStyle/>
          <a:p>
            <a:pPr eaLnBrk="1" hangingPunct="1"/>
            <a:r>
              <a:rPr lang="en-US" altLang="en-US" smtClean="0"/>
              <a:t>19–3</a:t>
            </a:r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 eaLnBrk="1" hangingPunct="1"/>
            <a:r>
              <a:rPr lang="en-US" altLang="en-US" smtClean="0"/>
              <a:t>Which of the following diseases is transmitted by a mosquito bite? </a:t>
            </a:r>
          </a:p>
          <a:p>
            <a:pPr lvl="2" eaLnBrk="1" hangingPunct="1"/>
            <a:r>
              <a:rPr lang="en-US" altLang="en-US" smtClean="0"/>
              <a:t>influenza	</a:t>
            </a:r>
          </a:p>
          <a:p>
            <a:pPr lvl="2" eaLnBrk="1" hangingPunct="1"/>
            <a:r>
              <a:rPr lang="en-US" altLang="en-US" smtClean="0"/>
              <a:t>measles	</a:t>
            </a:r>
          </a:p>
          <a:p>
            <a:pPr lvl="2" eaLnBrk="1" hangingPunct="1"/>
            <a:r>
              <a:rPr lang="en-US" altLang="en-US" smtClean="0"/>
              <a:t>West Nile virus	</a:t>
            </a:r>
          </a:p>
          <a:p>
            <a:pPr lvl="2" eaLnBrk="1" hangingPunct="1"/>
            <a:r>
              <a:rPr lang="en-US" altLang="en-US" smtClean="0"/>
              <a:t>chickenpox	</a:t>
            </a:r>
          </a:p>
        </p:txBody>
      </p:sp>
      <p:pic>
        <p:nvPicPr>
          <p:cNvPr id="126980" name="Picture 6" descr="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8" y="1087438"/>
            <a:ext cx="585787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2" eaLnBrk="1" hangingPunct="1"/>
            <a:r>
              <a:rPr lang="en-US" altLang="en-US" sz="3200" b="1" smtClean="0">
                <a:solidFill>
                  <a:srgbClr val="0000FF"/>
                </a:solidFill>
              </a:rPr>
              <a:t>Spherical prokaryotes are called </a:t>
            </a:r>
            <a:r>
              <a:rPr lang="en-US" altLang="en-US" sz="3200" b="1" u="sng" smtClean="0">
                <a:solidFill>
                  <a:srgbClr val="0000FF"/>
                </a:solidFill>
              </a:rPr>
              <a:t>cocci</a:t>
            </a:r>
            <a:r>
              <a:rPr lang="en-US" altLang="en-US" sz="3200" b="1" smtClean="0">
                <a:solidFill>
                  <a:srgbClr val="0000FF"/>
                </a:solidFill>
              </a:rPr>
              <a:t>. </a:t>
            </a:r>
          </a:p>
        </p:txBody>
      </p:sp>
      <p:sp>
        <p:nvSpPr>
          <p:cNvPr id="34819" name="Rectangle 9"/>
          <p:cNvSpPr>
            <a:spLocks noChangeArrowheads="1"/>
          </p:cNvSpPr>
          <p:nvPr/>
        </p:nvSpPr>
        <p:spPr bwMode="auto">
          <a:xfrm>
            <a:off x="3790950" y="5641975"/>
            <a:ext cx="1706563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4400" i="0">
                <a:solidFill>
                  <a:schemeClr val="tx1"/>
                </a:solidFill>
              </a:rPr>
              <a:t>Cocci</a:t>
            </a:r>
          </a:p>
        </p:txBody>
      </p:sp>
      <p:pic>
        <p:nvPicPr>
          <p:cNvPr id="34820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413" y="1884363"/>
            <a:ext cx="4149725" cy="3846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>
          <a:xfrm>
            <a:off x="14288" y="165100"/>
            <a:ext cx="1069975" cy="427038"/>
          </a:xfrm>
        </p:spPr>
        <p:txBody>
          <a:bodyPr/>
          <a:lstStyle/>
          <a:p>
            <a:pPr eaLnBrk="1" hangingPunct="1"/>
            <a:r>
              <a:rPr lang="en-US" altLang="en-US" smtClean="0"/>
              <a:t>19–3</a:t>
            </a:r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 eaLnBrk="1" hangingPunct="1"/>
            <a:r>
              <a:rPr lang="en-US" altLang="en-US" smtClean="0"/>
              <a:t>Which of the following diseases is transmitted by a mosquito bite? </a:t>
            </a:r>
          </a:p>
          <a:p>
            <a:pPr lvl="2" eaLnBrk="1" hangingPunct="1"/>
            <a:r>
              <a:rPr lang="en-US" altLang="en-US" smtClean="0"/>
              <a:t>influenza	</a:t>
            </a:r>
          </a:p>
          <a:p>
            <a:pPr lvl="2" eaLnBrk="1" hangingPunct="1"/>
            <a:r>
              <a:rPr lang="en-US" altLang="en-US" smtClean="0"/>
              <a:t>measles	</a:t>
            </a:r>
          </a:p>
          <a:p>
            <a:pPr lvl="2" eaLnBrk="1" hangingPunct="1"/>
            <a:r>
              <a:rPr lang="en-US" altLang="en-US" smtClean="0"/>
              <a:t>West Nile virus	</a:t>
            </a:r>
          </a:p>
          <a:p>
            <a:pPr lvl="2" eaLnBrk="1" hangingPunct="1"/>
            <a:r>
              <a:rPr lang="en-US" altLang="en-US" smtClean="0"/>
              <a:t>chickenpox	</a:t>
            </a:r>
          </a:p>
        </p:txBody>
      </p:sp>
      <p:sp>
        <p:nvSpPr>
          <p:cNvPr id="1678340" name="Rectangle 4"/>
          <p:cNvSpPr>
            <a:spLocks noChangeArrowheads="1"/>
          </p:cNvSpPr>
          <p:nvPr/>
        </p:nvSpPr>
        <p:spPr bwMode="auto">
          <a:xfrm>
            <a:off x="949325" y="3519488"/>
            <a:ext cx="7731125" cy="425450"/>
          </a:xfrm>
          <a:prstGeom prst="rect">
            <a:avLst/>
          </a:prstGeom>
          <a:solidFill>
            <a:srgbClr val="00CC00">
              <a:alpha val="28000"/>
            </a:srgbClr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+mn-ea"/>
            </a:endParaRPr>
          </a:p>
        </p:txBody>
      </p:sp>
      <p:pic>
        <p:nvPicPr>
          <p:cNvPr id="1678341" name="Picture 5" descr="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8" y="3443288"/>
            <a:ext cx="58261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8006" name="Picture 6" descr="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8" y="1087438"/>
            <a:ext cx="585787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8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8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8340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>
          <a:xfrm>
            <a:off x="14288" y="165100"/>
            <a:ext cx="1069975" cy="427038"/>
          </a:xfrm>
        </p:spPr>
        <p:txBody>
          <a:bodyPr/>
          <a:lstStyle/>
          <a:p>
            <a:pPr eaLnBrk="1" hangingPunct="1"/>
            <a:r>
              <a:rPr lang="en-US" altLang="en-US" smtClean="0"/>
              <a:t>19–3</a:t>
            </a:r>
          </a:p>
        </p:txBody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 eaLnBrk="1" hangingPunct="1"/>
            <a:r>
              <a:rPr lang="en-US" altLang="en-US" smtClean="0"/>
              <a:t>Which of the following diseases is thought to be caused by prions? 	</a:t>
            </a:r>
          </a:p>
          <a:p>
            <a:pPr lvl="2" eaLnBrk="1" hangingPunct="1"/>
            <a:r>
              <a:rPr lang="en-US" altLang="en-US" smtClean="0"/>
              <a:t>diphtheria	</a:t>
            </a:r>
          </a:p>
          <a:p>
            <a:pPr lvl="2" eaLnBrk="1" hangingPunct="1"/>
            <a:r>
              <a:rPr lang="en-US" altLang="en-US" smtClean="0"/>
              <a:t>mad cow disease	</a:t>
            </a:r>
          </a:p>
          <a:p>
            <a:pPr lvl="2" eaLnBrk="1" hangingPunct="1"/>
            <a:r>
              <a:rPr lang="en-US" altLang="en-US" smtClean="0"/>
              <a:t>tuberculosis	</a:t>
            </a:r>
          </a:p>
          <a:p>
            <a:pPr lvl="2" eaLnBrk="1" hangingPunct="1"/>
            <a:r>
              <a:rPr lang="en-US" altLang="en-US" smtClean="0"/>
              <a:t>smallpox</a:t>
            </a:r>
          </a:p>
        </p:txBody>
      </p:sp>
      <p:pic>
        <p:nvPicPr>
          <p:cNvPr id="129028" name="Picture 6" descr="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8" y="1087438"/>
            <a:ext cx="585787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>
          <a:xfrm>
            <a:off x="14288" y="165100"/>
            <a:ext cx="1069975" cy="427038"/>
          </a:xfrm>
        </p:spPr>
        <p:txBody>
          <a:bodyPr/>
          <a:lstStyle/>
          <a:p>
            <a:pPr eaLnBrk="1" hangingPunct="1"/>
            <a:r>
              <a:rPr lang="en-US" altLang="en-US" smtClean="0"/>
              <a:t>19–3</a:t>
            </a:r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 eaLnBrk="1" hangingPunct="1"/>
            <a:r>
              <a:rPr lang="en-US" altLang="en-US" smtClean="0"/>
              <a:t>Which of the following diseases is thought to be caused by prions? 	</a:t>
            </a:r>
          </a:p>
          <a:p>
            <a:pPr lvl="2" eaLnBrk="1" hangingPunct="1"/>
            <a:r>
              <a:rPr lang="en-US" altLang="en-US" smtClean="0"/>
              <a:t>diphtheria	</a:t>
            </a:r>
          </a:p>
          <a:p>
            <a:pPr lvl="2" eaLnBrk="1" hangingPunct="1"/>
            <a:r>
              <a:rPr lang="en-US" altLang="en-US" smtClean="0"/>
              <a:t>mad cow disease	</a:t>
            </a:r>
          </a:p>
          <a:p>
            <a:pPr lvl="2" eaLnBrk="1" hangingPunct="1"/>
            <a:r>
              <a:rPr lang="en-US" altLang="en-US" smtClean="0"/>
              <a:t>tuberculosis	</a:t>
            </a:r>
          </a:p>
          <a:p>
            <a:pPr lvl="2" eaLnBrk="1" hangingPunct="1"/>
            <a:r>
              <a:rPr lang="en-US" altLang="en-US" smtClean="0"/>
              <a:t>smallpox</a:t>
            </a:r>
          </a:p>
        </p:txBody>
      </p:sp>
      <p:sp>
        <p:nvSpPr>
          <p:cNvPr id="1680388" name="Rectangle 4"/>
          <p:cNvSpPr>
            <a:spLocks noChangeArrowheads="1"/>
          </p:cNvSpPr>
          <p:nvPr/>
        </p:nvSpPr>
        <p:spPr bwMode="auto">
          <a:xfrm>
            <a:off x="949325" y="2851150"/>
            <a:ext cx="7731125" cy="450850"/>
          </a:xfrm>
          <a:prstGeom prst="rect">
            <a:avLst/>
          </a:prstGeom>
          <a:solidFill>
            <a:srgbClr val="00CC00">
              <a:alpha val="28000"/>
            </a:srgbClr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+mn-ea"/>
            </a:endParaRPr>
          </a:p>
        </p:txBody>
      </p:sp>
      <p:pic>
        <p:nvPicPr>
          <p:cNvPr id="1680389" name="Picture 5" descr="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8" y="2819400"/>
            <a:ext cx="58261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4" name="Picture 6" descr="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8" y="1087438"/>
            <a:ext cx="585787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0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0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0388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4288" y="165100"/>
            <a:ext cx="1069975" cy="427038"/>
          </a:xfrm>
        </p:spPr>
        <p:txBody>
          <a:bodyPr/>
          <a:lstStyle/>
          <a:p>
            <a:pPr eaLnBrk="1" hangingPunct="1"/>
            <a:r>
              <a:rPr lang="en-US" altLang="en-US" smtClean="0"/>
              <a:t>19–3</a:t>
            </a:r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 eaLnBrk="1" hangingPunct="1"/>
            <a:r>
              <a:rPr lang="en-US" altLang="en-US" smtClean="0"/>
              <a:t>The best way to combat viral diseases is</a:t>
            </a:r>
          </a:p>
          <a:p>
            <a:pPr lvl="2" eaLnBrk="1" hangingPunct="1"/>
            <a:r>
              <a:rPr lang="en-US" altLang="en-US" smtClean="0"/>
              <a:t>to use antibiotics.	</a:t>
            </a:r>
          </a:p>
          <a:p>
            <a:pPr lvl="2" eaLnBrk="1" hangingPunct="1"/>
            <a:r>
              <a:rPr lang="en-US" altLang="en-US" smtClean="0"/>
              <a:t>to treat individual symptoms.	</a:t>
            </a:r>
          </a:p>
          <a:p>
            <a:pPr lvl="2" eaLnBrk="1" hangingPunct="1"/>
            <a:r>
              <a:rPr lang="en-US" altLang="en-US" smtClean="0"/>
              <a:t>to use preventive vaccines.	</a:t>
            </a:r>
          </a:p>
          <a:p>
            <a:pPr lvl="2" eaLnBrk="1" hangingPunct="1"/>
            <a:r>
              <a:rPr lang="en-US" altLang="en-US" smtClean="0"/>
              <a:t>to let the disease “cure itself.”	</a:t>
            </a:r>
          </a:p>
        </p:txBody>
      </p:sp>
      <p:pic>
        <p:nvPicPr>
          <p:cNvPr id="131076" name="Picture 4" descr="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8" y="1087438"/>
            <a:ext cx="585787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4288" y="165100"/>
            <a:ext cx="1069975" cy="427038"/>
          </a:xfrm>
        </p:spPr>
        <p:txBody>
          <a:bodyPr/>
          <a:lstStyle/>
          <a:p>
            <a:pPr eaLnBrk="1" hangingPunct="1"/>
            <a:r>
              <a:rPr lang="en-US" altLang="en-US" smtClean="0"/>
              <a:t>19–3</a:t>
            </a:r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 eaLnBrk="1" hangingPunct="1"/>
            <a:r>
              <a:rPr lang="en-US" altLang="en-US" smtClean="0"/>
              <a:t>The best way to combat viral diseases is</a:t>
            </a:r>
          </a:p>
          <a:p>
            <a:pPr lvl="2" eaLnBrk="1" hangingPunct="1"/>
            <a:r>
              <a:rPr lang="en-US" altLang="en-US" smtClean="0"/>
              <a:t>to use antibiotics.	</a:t>
            </a:r>
          </a:p>
          <a:p>
            <a:pPr lvl="2" eaLnBrk="1" hangingPunct="1"/>
            <a:r>
              <a:rPr lang="en-US" altLang="en-US" smtClean="0"/>
              <a:t>to treat individual symptoms.	</a:t>
            </a:r>
          </a:p>
          <a:p>
            <a:pPr lvl="2" eaLnBrk="1" hangingPunct="1"/>
            <a:r>
              <a:rPr lang="en-US" altLang="en-US" smtClean="0"/>
              <a:t>to use preventive vaccines.	</a:t>
            </a:r>
          </a:p>
          <a:p>
            <a:pPr lvl="2" eaLnBrk="1" hangingPunct="1"/>
            <a:r>
              <a:rPr lang="en-US" altLang="en-US" smtClean="0"/>
              <a:t>to let the disease “cure itself.”	</a:t>
            </a:r>
          </a:p>
        </p:txBody>
      </p:sp>
      <p:pic>
        <p:nvPicPr>
          <p:cNvPr id="132100" name="Picture 4" descr="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8" y="1087438"/>
            <a:ext cx="585787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82437" name="Rectangle 5"/>
          <p:cNvSpPr>
            <a:spLocks noChangeArrowheads="1"/>
          </p:cNvSpPr>
          <p:nvPr/>
        </p:nvSpPr>
        <p:spPr bwMode="auto">
          <a:xfrm>
            <a:off x="949325" y="3124200"/>
            <a:ext cx="7731125" cy="425450"/>
          </a:xfrm>
          <a:prstGeom prst="rect">
            <a:avLst/>
          </a:prstGeom>
          <a:solidFill>
            <a:srgbClr val="00CC00">
              <a:alpha val="28000"/>
            </a:srgbClr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+mn-ea"/>
            </a:endParaRPr>
          </a:p>
        </p:txBody>
      </p:sp>
      <p:pic>
        <p:nvPicPr>
          <p:cNvPr id="1682438" name="Picture 6" descr="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8" y="3048000"/>
            <a:ext cx="58261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2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2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243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2" eaLnBrk="1" hangingPunct="1"/>
            <a:r>
              <a:rPr lang="en-US" altLang="en-US" sz="3200" b="1" smtClean="0">
                <a:solidFill>
                  <a:srgbClr val="0000FF"/>
                </a:solidFill>
              </a:rPr>
              <a:t>Spiral and corkscrew-shaped prokaryotes are called </a:t>
            </a:r>
            <a:r>
              <a:rPr lang="en-US" altLang="en-US" sz="3200" b="1" u="sng" smtClean="0">
                <a:solidFill>
                  <a:srgbClr val="0000FF"/>
                </a:solidFill>
              </a:rPr>
              <a:t>spirilla</a:t>
            </a:r>
            <a:r>
              <a:rPr lang="en-US" altLang="en-US" sz="3200" b="1" smtClean="0">
                <a:solidFill>
                  <a:srgbClr val="0000FF"/>
                </a:solidFill>
              </a:rPr>
              <a:t>.</a:t>
            </a:r>
          </a:p>
        </p:txBody>
      </p:sp>
      <p:pic>
        <p:nvPicPr>
          <p:cNvPr id="3584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863" y="2160588"/>
            <a:ext cx="4325937" cy="372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844" name="Rectangle 6"/>
          <p:cNvSpPr>
            <a:spLocks noChangeArrowheads="1"/>
          </p:cNvSpPr>
          <p:nvPr/>
        </p:nvSpPr>
        <p:spPr bwMode="auto">
          <a:xfrm>
            <a:off x="3482975" y="5641975"/>
            <a:ext cx="20478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4400" i="0">
                <a:solidFill>
                  <a:schemeClr val="tx1"/>
                </a:solidFill>
              </a:rPr>
              <a:t>Spirilla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7010" name="Rectangle 1026"/>
          <p:cNvSpPr>
            <a:spLocks noGrp="1" noChangeArrowheads="1"/>
          </p:cNvSpPr>
          <p:nvPr>
            <p:ph type="body" idx="1"/>
          </p:nvPr>
        </p:nvSpPr>
        <p:spPr>
          <a:xfrm>
            <a:off x="258763" y="685800"/>
            <a:ext cx="8547100" cy="5394325"/>
          </a:xfrm>
          <a:noFill/>
        </p:spPr>
        <p:txBody>
          <a:bodyPr/>
          <a:lstStyle/>
          <a:p>
            <a:pPr lvl="1" indent="0" eaLnBrk="1" hangingPunct="1"/>
            <a:r>
              <a:rPr lang="en-US" altLang="en-US" sz="3200" smtClean="0">
                <a:solidFill>
                  <a:srgbClr val="0000FF"/>
                </a:solidFill>
              </a:rPr>
              <a:t>Cell Walls</a:t>
            </a:r>
          </a:p>
          <a:p>
            <a:pPr lvl="2" eaLnBrk="1" hangingPunct="1"/>
            <a:r>
              <a:rPr lang="en-US" altLang="en-US" sz="4000" b="1" smtClean="0"/>
              <a:t>Two different types of cell walls are found in eubacteria.</a:t>
            </a:r>
            <a:r>
              <a:rPr lang="en-US" altLang="en-US" sz="3200" b="1" smtClean="0">
                <a:solidFill>
                  <a:srgbClr val="0000FF"/>
                </a:solidFill>
              </a:rPr>
              <a:t> A method called gram staining tells them apart.</a:t>
            </a:r>
          </a:p>
          <a:p>
            <a:pPr lvl="2" eaLnBrk="1" hangingPunct="1"/>
            <a:r>
              <a:rPr lang="en-US" altLang="en-US" sz="3200" b="1" smtClean="0">
                <a:solidFill>
                  <a:srgbClr val="0000FF"/>
                </a:solidFill>
              </a:rPr>
              <a:t>Gram-positive bacteria have thick cell walls with large amounts of peptidoglycan.</a:t>
            </a:r>
          </a:p>
          <a:p>
            <a:pPr lvl="2" eaLnBrk="1" hangingPunct="1"/>
            <a:r>
              <a:rPr lang="en-US" altLang="en-US" sz="3200" b="1" smtClean="0">
                <a:solidFill>
                  <a:srgbClr val="0000FF"/>
                </a:solidFill>
              </a:rPr>
              <a:t>Gram-negative bacteria have thinner cell walls inside an outer lipid layer.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70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70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0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8763" y="685800"/>
            <a:ext cx="8547100" cy="5394325"/>
          </a:xfrm>
          <a:noFill/>
        </p:spPr>
        <p:txBody>
          <a:bodyPr/>
          <a:lstStyle/>
          <a:p>
            <a:pPr lvl="1" indent="0" eaLnBrk="1" hangingPunct="1"/>
            <a:r>
              <a:rPr lang="en-US" altLang="en-US" sz="3200" smtClean="0">
                <a:solidFill>
                  <a:srgbClr val="0000FF"/>
                </a:solidFill>
              </a:rPr>
              <a:t>Cell Walls</a:t>
            </a:r>
            <a:endParaRPr lang="en-US" altLang="en-US" sz="3200" b="0" smtClean="0">
              <a:solidFill>
                <a:srgbClr val="0000FF"/>
              </a:solidFill>
            </a:endParaRPr>
          </a:p>
          <a:p>
            <a:pPr lvl="2" eaLnBrk="1" hangingPunct="1"/>
            <a:r>
              <a:rPr lang="en-US" altLang="en-US" sz="4000" b="1" smtClean="0"/>
              <a:t>Gram stain =  </a:t>
            </a:r>
          </a:p>
          <a:p>
            <a:pPr lvl="2" eaLnBrk="1" hangingPunct="1"/>
            <a:r>
              <a:rPr lang="en-US" altLang="en-US" sz="4000" b="1" smtClean="0"/>
              <a:t>Violet for gram-positive bacteria</a:t>
            </a:r>
            <a:endParaRPr lang="en-US" altLang="en-US" sz="3200" b="1" smtClean="0">
              <a:solidFill>
                <a:srgbClr val="0000FF"/>
              </a:solidFill>
            </a:endParaRPr>
          </a:p>
          <a:p>
            <a:pPr lvl="2" eaLnBrk="1" hangingPunct="1"/>
            <a:r>
              <a:rPr lang="en-US" altLang="en-US" sz="4000" b="1" smtClean="0"/>
              <a:t>Pink for gram-negative bacteria</a:t>
            </a:r>
            <a:r>
              <a:rPr lang="en-US" altLang="en-US" sz="3200" b="1" smtClean="0">
                <a:solidFill>
                  <a:srgbClr val="0000FF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0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0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0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 indent="0" eaLnBrk="1" hangingPunct="1"/>
            <a:r>
              <a:rPr lang="en-US" altLang="en-US" sz="3200" smtClean="0">
                <a:solidFill>
                  <a:srgbClr val="0000FF"/>
                </a:solidFill>
              </a:rPr>
              <a:t>Movement</a:t>
            </a:r>
          </a:p>
          <a:p>
            <a:pPr lvl="2" eaLnBrk="1" hangingPunct="1"/>
            <a:r>
              <a:rPr lang="en-US" altLang="en-US" sz="3200" b="1" smtClean="0">
                <a:solidFill>
                  <a:srgbClr val="0000FF"/>
                </a:solidFill>
              </a:rPr>
              <a:t>Prokaryotes can be identified by whether they move and how they move.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4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3200" y="236538"/>
            <a:ext cx="8758238" cy="5394325"/>
          </a:xfrm>
        </p:spPr>
        <p:txBody>
          <a:bodyPr/>
          <a:lstStyle/>
          <a:p>
            <a:pPr marL="0" indent="0" eaLnBrk="1" hangingPunct="1"/>
            <a:r>
              <a:rPr lang="en-US" altLang="en-US" smtClean="0">
                <a:solidFill>
                  <a:srgbClr val="0000FF"/>
                </a:solidFill>
              </a:rPr>
              <a:t>Metabolic Diversity</a:t>
            </a:r>
          </a:p>
          <a:p>
            <a:pPr lvl="2" eaLnBrk="1" hangingPunct="1"/>
            <a:r>
              <a:rPr lang="en-US" altLang="en-US" sz="3200" b="1" smtClean="0">
                <a:solidFill>
                  <a:srgbClr val="0000FF"/>
                </a:solidFill>
              </a:rPr>
              <a:t>Prokaryotes are divided into two main groups:</a:t>
            </a:r>
          </a:p>
          <a:p>
            <a:pPr lvl="3" eaLnBrk="1" hangingPunct="1"/>
            <a:r>
              <a:rPr lang="en-US" altLang="en-US" sz="4000" b="1" smtClean="0"/>
              <a:t>Heterotrophs get their energy by consuming organic molecules made by other organisms.</a:t>
            </a:r>
          </a:p>
          <a:p>
            <a:pPr lvl="3" eaLnBrk="1" hangingPunct="1"/>
            <a:r>
              <a:rPr lang="en-US" altLang="en-US" sz="4000" b="1" smtClean="0"/>
              <a:t>Autotrophs make their own food from inorganic molecules.</a:t>
            </a:r>
            <a:endParaRPr lang="en-US" altLang="en-US" sz="3200" b="1" smtClean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4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4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 indent="0" eaLnBrk="1" hangingPunct="1"/>
            <a:r>
              <a:rPr lang="en-US" altLang="en-US" sz="3200" smtClean="0">
                <a:solidFill>
                  <a:srgbClr val="0000FF"/>
                </a:solidFill>
              </a:rPr>
              <a:t>Heterotrophs </a:t>
            </a:r>
          </a:p>
          <a:p>
            <a:pPr lvl="2" eaLnBrk="1" hangingPunct="1"/>
            <a:r>
              <a:rPr lang="en-US" altLang="en-US" sz="3200" b="1" smtClean="0">
                <a:solidFill>
                  <a:srgbClr val="0000FF"/>
                </a:solidFill>
              </a:rPr>
              <a:t>Prokaryotes that take in organic molecules for both energy and a supply of carbon are called </a:t>
            </a:r>
            <a:r>
              <a:rPr lang="en-US" altLang="en-US" sz="3200" b="1" u="sng" smtClean="0">
                <a:solidFill>
                  <a:srgbClr val="0000FF"/>
                </a:solidFill>
              </a:rPr>
              <a:t>chemoheterotrophs</a:t>
            </a:r>
            <a:r>
              <a:rPr lang="en-US" altLang="en-US" sz="3200" b="1" smtClean="0">
                <a:solidFill>
                  <a:srgbClr val="0000FF"/>
                </a:solidFill>
              </a:rPr>
              <a:t>.</a:t>
            </a:r>
          </a:p>
          <a:p>
            <a:pPr lvl="2" eaLnBrk="1" hangingPunct="1"/>
            <a:r>
              <a:rPr lang="en-US" altLang="en-US" sz="3200" b="1" smtClean="0">
                <a:solidFill>
                  <a:srgbClr val="0000FF"/>
                </a:solidFill>
              </a:rPr>
              <a:t>Prokaryotes that use sunlight for energy, but take in organic compounds as a carbon source are called </a:t>
            </a:r>
            <a:r>
              <a:rPr lang="en-US" altLang="en-US" sz="3200" b="1" u="sng" smtClean="0">
                <a:solidFill>
                  <a:srgbClr val="0000FF"/>
                </a:solidFill>
              </a:rPr>
              <a:t>photoheterotrophs</a:t>
            </a:r>
            <a:r>
              <a:rPr lang="en-US" altLang="en-US" sz="3200" b="1" smtClean="0">
                <a:solidFill>
                  <a:srgbClr val="0000FF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6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8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8763" y="131763"/>
            <a:ext cx="8547100" cy="5394325"/>
          </a:xfrm>
        </p:spPr>
        <p:txBody>
          <a:bodyPr/>
          <a:lstStyle/>
          <a:p>
            <a:pPr lvl="1" indent="0" eaLnBrk="1" hangingPunct="1"/>
            <a:r>
              <a:rPr lang="en-US" altLang="en-US" sz="3200" smtClean="0">
                <a:solidFill>
                  <a:srgbClr val="0000FF"/>
                </a:solidFill>
              </a:rPr>
              <a:t>Autotrophs </a:t>
            </a:r>
          </a:p>
          <a:p>
            <a:pPr lvl="2" eaLnBrk="1" hangingPunct="1"/>
            <a:r>
              <a:rPr lang="en-US" altLang="en-US" sz="4000" b="1" u="sng" smtClean="0"/>
              <a:t>Photoautotrophs</a:t>
            </a:r>
            <a:r>
              <a:rPr lang="en-US" altLang="en-US" sz="4000" b="1" smtClean="0"/>
              <a:t> use light energy to convert carbon dioxide and water to carbon compounds and oxygen. </a:t>
            </a:r>
          </a:p>
          <a:p>
            <a:pPr lvl="2" eaLnBrk="1" hangingPunct="1"/>
            <a:r>
              <a:rPr lang="en-US" altLang="en-US" sz="4000" b="1" u="sng" smtClean="0"/>
              <a:t>Chemoautotrophs</a:t>
            </a:r>
            <a:r>
              <a:rPr lang="en-US" altLang="en-US" sz="4000" b="1" smtClean="0"/>
              <a:t> use the energy from chemical reactions to make organic carbon molecules from carbon dioxide.</a:t>
            </a:r>
            <a:endParaRPr lang="en-US" altLang="en-US" sz="3200" b="1" smtClean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 indent="0" eaLnBrk="1" hangingPunct="1"/>
            <a:r>
              <a:rPr lang="en-US" altLang="en-US" sz="3200" smtClean="0">
                <a:solidFill>
                  <a:srgbClr val="0000FF"/>
                </a:solidFill>
              </a:rPr>
              <a:t>Releasing Energy </a:t>
            </a:r>
          </a:p>
          <a:p>
            <a:pPr lvl="2" eaLnBrk="1" hangingPunct="1"/>
            <a:r>
              <a:rPr lang="en-US" altLang="en-US" sz="3200" b="1" smtClean="0">
                <a:solidFill>
                  <a:srgbClr val="0000FF"/>
                </a:solidFill>
              </a:rPr>
              <a:t>Bacteria need a constant supply of energy, which is released by the processes of cellular respiration or fermentation or both.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/>
            <a:r>
              <a:rPr lang="en-US" altLang="en-US" b="1" smtClean="0"/>
              <a:t>The smallest and most common microorganisms are </a:t>
            </a:r>
            <a:r>
              <a:rPr lang="en-US" altLang="en-US" b="1" u="sng" smtClean="0"/>
              <a:t>prokaryotes</a:t>
            </a:r>
            <a:r>
              <a:rPr lang="en-US" altLang="en-US" b="1" smtClean="0"/>
              <a:t>—unicellular organisms that lack a nucleus.</a:t>
            </a:r>
            <a:endParaRPr lang="en-US" altLang="en-US" sz="3200" b="1" smtClean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2965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/>
            <a:r>
              <a:rPr lang="en-US" altLang="en-US" sz="3200" b="1" u="sng" smtClean="0">
                <a:solidFill>
                  <a:srgbClr val="0000FF"/>
                </a:solidFill>
              </a:rPr>
              <a:t>Obligate aerobes</a:t>
            </a:r>
            <a:r>
              <a:rPr lang="en-US" altLang="en-US" sz="3200" b="1" smtClean="0">
                <a:solidFill>
                  <a:srgbClr val="0000FF"/>
                </a:solidFill>
              </a:rPr>
              <a:t> require a constant supply of oxygen. </a:t>
            </a:r>
          </a:p>
          <a:p>
            <a:pPr marL="0" indent="0" eaLnBrk="1" hangingPunct="1"/>
            <a:r>
              <a:rPr lang="en-US" altLang="en-US" sz="3200" b="1" smtClean="0">
                <a:solidFill>
                  <a:srgbClr val="0000FF"/>
                </a:solidFill>
              </a:rPr>
              <a:t>Bacteria that live without oxygen because they may be killed by it are called </a:t>
            </a:r>
            <a:r>
              <a:rPr lang="en-US" altLang="en-US" sz="3200" b="1" u="sng" smtClean="0">
                <a:solidFill>
                  <a:srgbClr val="0000FF"/>
                </a:solidFill>
              </a:rPr>
              <a:t>obligate anaerobes</a:t>
            </a:r>
            <a:r>
              <a:rPr lang="en-US" altLang="en-US" sz="3200" b="1" smtClean="0">
                <a:solidFill>
                  <a:srgbClr val="0000FF"/>
                </a:solidFill>
              </a:rPr>
              <a:t>. </a:t>
            </a:r>
          </a:p>
          <a:p>
            <a:pPr marL="0" indent="0" eaLnBrk="1" hangingPunct="1"/>
            <a:r>
              <a:rPr lang="en-US" altLang="en-US" sz="3200" b="1" smtClean="0">
                <a:solidFill>
                  <a:srgbClr val="0000FF"/>
                </a:solidFill>
              </a:rPr>
              <a:t>Bacteria that can survive with or without oxygen are known as </a:t>
            </a:r>
            <a:r>
              <a:rPr lang="en-US" altLang="en-US" sz="3200" b="1" u="sng" smtClean="0">
                <a:solidFill>
                  <a:srgbClr val="0000FF"/>
                </a:solidFill>
              </a:rPr>
              <a:t>facultative anaerobes</a:t>
            </a:r>
            <a:r>
              <a:rPr lang="en-US" altLang="en-US" sz="3200" b="1" smtClean="0">
                <a:solidFill>
                  <a:srgbClr val="0000FF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29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29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5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/>
            <a:r>
              <a:rPr lang="en-US" altLang="en-US" smtClean="0">
                <a:solidFill>
                  <a:srgbClr val="0000FF"/>
                </a:solidFill>
              </a:rPr>
              <a:t>Growth and Reproduction</a:t>
            </a:r>
          </a:p>
          <a:p>
            <a:pPr lvl="2" eaLnBrk="1" hangingPunct="1"/>
            <a:r>
              <a:rPr lang="en-US" altLang="en-US" sz="3200" b="1" smtClean="0">
                <a:solidFill>
                  <a:srgbClr val="0000FF"/>
                </a:solidFill>
              </a:rPr>
              <a:t>Most prokaryotes reproduce by binary fission.</a:t>
            </a:r>
          </a:p>
          <a:p>
            <a:pPr lvl="2" eaLnBrk="1" hangingPunct="1"/>
            <a:r>
              <a:rPr lang="en-US" altLang="en-US" sz="3200" b="1" smtClean="0">
                <a:solidFill>
                  <a:srgbClr val="0000FF"/>
                </a:solidFill>
              </a:rPr>
              <a:t>Some prokaryotes take part in conjugation.</a:t>
            </a:r>
          </a:p>
          <a:p>
            <a:pPr lvl="2" eaLnBrk="1" hangingPunct="1"/>
            <a:r>
              <a:rPr lang="en-US" altLang="en-US" sz="3200" b="1" smtClean="0">
                <a:solidFill>
                  <a:srgbClr val="0000FF"/>
                </a:solidFill>
              </a:rPr>
              <a:t>Other prokaryotes produce spores.</a:t>
            </a:r>
          </a:p>
          <a:p>
            <a:pPr lvl="1" indent="0" eaLnBrk="1" hangingPunct="1"/>
            <a:endParaRPr lang="en-US" altLang="en-US" sz="3200" smtClean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5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5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 indent="0" eaLnBrk="1" hangingPunct="1"/>
            <a:r>
              <a:rPr lang="en-US" altLang="en-US" sz="3200" smtClean="0">
                <a:solidFill>
                  <a:srgbClr val="0000FF"/>
                </a:solidFill>
              </a:rPr>
              <a:t>Binary Fission </a:t>
            </a:r>
          </a:p>
          <a:p>
            <a:pPr lvl="2" eaLnBrk="1" hangingPunct="1"/>
            <a:r>
              <a:rPr lang="en-US" altLang="en-US" sz="4000" b="1" u="sng" smtClean="0"/>
              <a:t>Binary fission</a:t>
            </a:r>
            <a:r>
              <a:rPr lang="en-US" altLang="en-US" sz="4000" b="1" smtClean="0"/>
              <a:t> is a type of asexual reproduction in which an organism replicates its DNA and divides in half, producing two identical daughter cells.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150" y="1617663"/>
            <a:ext cx="6489700" cy="3621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107" name="Rectangle 6"/>
          <p:cNvSpPr>
            <a:spLocks noChangeArrowheads="1"/>
          </p:cNvSpPr>
          <p:nvPr/>
        </p:nvSpPr>
        <p:spPr bwMode="auto">
          <a:xfrm>
            <a:off x="2519363" y="5159375"/>
            <a:ext cx="4105275" cy="8651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bIns="137160" anchor="ctr">
            <a:spAutoFit/>
          </a:bodyPr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25000"/>
              </a:lnSpc>
              <a:spcAft>
                <a:spcPct val="35000"/>
              </a:spcAft>
            </a:pPr>
            <a:r>
              <a:rPr lang="en-US" altLang="en-US" b="0" i="0">
                <a:solidFill>
                  <a:schemeClr val="tx1"/>
                </a:solidFill>
              </a:rPr>
              <a:t>Binary Fission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 indent="0" eaLnBrk="1" hangingPunct="1"/>
            <a:r>
              <a:rPr lang="en-US" altLang="en-US" sz="3200" smtClean="0">
                <a:solidFill>
                  <a:srgbClr val="0000FF"/>
                </a:solidFill>
              </a:rPr>
              <a:t>Conjugation </a:t>
            </a:r>
          </a:p>
          <a:p>
            <a:pPr lvl="2" eaLnBrk="1" hangingPunct="1"/>
            <a:r>
              <a:rPr lang="en-US" altLang="en-US" sz="4000" b="1" smtClean="0"/>
              <a:t>During </a:t>
            </a:r>
            <a:r>
              <a:rPr lang="en-US" altLang="en-US" sz="4000" b="1" u="sng" smtClean="0"/>
              <a:t>conjugation</a:t>
            </a:r>
            <a:r>
              <a:rPr lang="en-US" altLang="en-US" sz="4000" b="1" smtClean="0"/>
              <a:t>, a hollow bridge forms between two bacterial cells, and genes move from one cell to the other. </a:t>
            </a:r>
          </a:p>
          <a:p>
            <a:pPr lvl="2" eaLnBrk="1" hangingPunct="1"/>
            <a:r>
              <a:rPr lang="en-US" altLang="en-US" sz="3200" b="1" smtClean="0">
                <a:solidFill>
                  <a:srgbClr val="0000FF"/>
                </a:solidFill>
              </a:rPr>
              <a:t>This transfer of genetic information increases genetic diversity in populations of bacteria.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9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363" y="1162050"/>
            <a:ext cx="4897437" cy="529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155" name="Rectangle 7"/>
          <p:cNvSpPr>
            <a:spLocks noChangeArrowheads="1"/>
          </p:cNvSpPr>
          <p:nvPr/>
        </p:nvSpPr>
        <p:spPr bwMode="auto">
          <a:xfrm>
            <a:off x="2519363" y="5716588"/>
            <a:ext cx="4041775" cy="7747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0" bIns="91440">
            <a:spAutoFit/>
          </a:bodyPr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25000"/>
              </a:lnSpc>
              <a:spcAft>
                <a:spcPct val="35000"/>
              </a:spcAft>
            </a:pPr>
            <a:r>
              <a:rPr lang="en-US" altLang="en-US" b="0" i="0">
                <a:solidFill>
                  <a:schemeClr val="tx1"/>
                </a:solidFill>
              </a:rPr>
              <a:t>Conjugation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1159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273050" y="247650"/>
            <a:ext cx="8870950" cy="5394325"/>
          </a:xfrm>
        </p:spPr>
        <p:txBody>
          <a:bodyPr/>
          <a:lstStyle/>
          <a:p>
            <a:pPr lvl="1" indent="0" eaLnBrk="1" hangingPunct="1"/>
            <a:r>
              <a:rPr lang="en-US" altLang="en-US" sz="3200" smtClean="0">
                <a:solidFill>
                  <a:srgbClr val="0000FF"/>
                </a:solidFill>
              </a:rPr>
              <a:t> </a:t>
            </a:r>
            <a:r>
              <a:rPr lang="en-US" altLang="en-US" smtClean="0">
                <a:solidFill>
                  <a:schemeClr val="tx1"/>
                </a:solidFill>
              </a:rPr>
              <a:t>In unfavorable conditions, many bacteria form spores.</a:t>
            </a:r>
            <a:r>
              <a:rPr lang="en-US" altLang="en-US" sz="3200" b="0" smtClean="0">
                <a:solidFill>
                  <a:srgbClr val="0000FF"/>
                </a:solidFill>
              </a:rPr>
              <a:t> </a:t>
            </a:r>
          </a:p>
          <a:p>
            <a:pPr lvl="2" eaLnBrk="1" hangingPunct="1"/>
            <a:r>
              <a:rPr lang="en-US" altLang="en-US" sz="3200" b="1" smtClean="0">
                <a:solidFill>
                  <a:srgbClr val="0000FF"/>
                </a:solidFill>
              </a:rPr>
              <a:t>An endospore forms when a bacterium produces a thick internal wall that encloses its DNA and some of its cytoplasm. </a:t>
            </a:r>
          </a:p>
          <a:p>
            <a:pPr lvl="2" eaLnBrk="1" hangingPunct="1"/>
            <a:r>
              <a:rPr lang="en-US" altLang="en-US" sz="4000" b="1" smtClean="0"/>
              <a:t>Spores can remain dormant for months or years, allowing bacteria to survive harsh conditions.</a:t>
            </a:r>
            <a:endParaRPr lang="en-US" altLang="en-US" sz="3200" b="1" smtClean="0">
              <a:solidFill>
                <a:srgbClr val="0000FF"/>
              </a:solidFill>
            </a:endParaRPr>
          </a:p>
          <a:p>
            <a:pPr lvl="2" eaLnBrk="1" hangingPunct="1"/>
            <a:endParaRPr lang="en-US" altLang="en-US" sz="3200" b="1" smtClean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11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11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4" t="8841" b="1552"/>
          <a:stretch>
            <a:fillRect/>
          </a:stretch>
        </p:blipFill>
        <p:spPr bwMode="auto">
          <a:xfrm rot="-3194153">
            <a:off x="2640807" y="1158081"/>
            <a:ext cx="3808412" cy="447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70117" name="Text Box 5"/>
          <p:cNvSpPr txBox="1">
            <a:spLocks noChangeArrowheads="1"/>
          </p:cNvSpPr>
          <p:nvPr/>
        </p:nvSpPr>
        <p:spPr bwMode="auto">
          <a:xfrm>
            <a:off x="3109913" y="5180013"/>
            <a:ext cx="28892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0" i="0">
                <a:solidFill>
                  <a:schemeClr val="tx1"/>
                </a:solidFill>
                <a:latin typeface="Arial" charset="0"/>
                <a:ea typeface="+mn-ea"/>
              </a:rPr>
              <a:t>Spore Formation</a:t>
            </a:r>
            <a:endParaRPr lang="en-US" b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5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1450" y="330200"/>
            <a:ext cx="8885238" cy="5173663"/>
          </a:xfrm>
        </p:spPr>
        <p:txBody>
          <a:bodyPr/>
          <a:lstStyle/>
          <a:p>
            <a:pPr marL="0" indent="0" eaLnBrk="1" hangingPunct="1"/>
            <a:r>
              <a:rPr lang="en-US" altLang="en-US" smtClean="0">
                <a:solidFill>
                  <a:schemeClr val="tx1"/>
                </a:solidFill>
              </a:rPr>
              <a:t>Bacteria are vital to the living world. They are:</a:t>
            </a:r>
            <a:r>
              <a:rPr lang="en-US" altLang="en-US" sz="4400" smtClean="0"/>
              <a:t> </a:t>
            </a:r>
          </a:p>
          <a:p>
            <a:pPr lvl="2" eaLnBrk="1" hangingPunct="1"/>
            <a:r>
              <a:rPr lang="en-US" altLang="en-US" sz="4000" b="1" smtClean="0"/>
              <a:t>Producers that perform photosynthesis. </a:t>
            </a:r>
          </a:p>
          <a:p>
            <a:pPr lvl="2" eaLnBrk="1" hangingPunct="1"/>
            <a:r>
              <a:rPr lang="en-US" altLang="en-US" sz="4000" b="1" smtClean="0"/>
              <a:t>Decomposers that break down dead matter. </a:t>
            </a:r>
          </a:p>
          <a:p>
            <a:pPr lvl="2" eaLnBrk="1" hangingPunct="1"/>
            <a:r>
              <a:rPr lang="en-US" altLang="en-US" sz="4000" b="1" smtClean="0"/>
              <a:t>Nitrogen fixers</a:t>
            </a:r>
          </a:p>
          <a:p>
            <a:pPr lvl="2" eaLnBrk="1" hangingPunct="1"/>
            <a:r>
              <a:rPr lang="en-US" altLang="en-US" sz="4000" b="1" smtClean="0"/>
              <a:t>And more!</a:t>
            </a:r>
            <a:endParaRPr lang="en-US" altLang="en-US" sz="3200" b="1" smtClean="0">
              <a:solidFill>
                <a:srgbClr val="0000FF"/>
              </a:solidFill>
            </a:endParaRPr>
          </a:p>
          <a:p>
            <a:pPr lvl="2" eaLnBrk="1" hangingPunct="1"/>
            <a:endParaRPr lang="en-US" altLang="en-US" sz="3200" b="1" smtClean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5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5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5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5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7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 indent="0" eaLnBrk="1" hangingPunct="1"/>
            <a:r>
              <a:rPr lang="en-US" altLang="en-US" sz="3200" smtClean="0">
                <a:solidFill>
                  <a:srgbClr val="0000FF"/>
                </a:solidFill>
              </a:rPr>
              <a:t> Decomposers</a:t>
            </a:r>
          </a:p>
          <a:p>
            <a:pPr lvl="2" eaLnBrk="1" hangingPunct="1"/>
            <a:r>
              <a:rPr lang="en-US" altLang="en-US" sz="3200" b="1" smtClean="0">
                <a:solidFill>
                  <a:srgbClr val="0000FF"/>
                </a:solidFill>
              </a:rPr>
              <a:t>Bacteria recycle nutrients and maintain equilibrium in the environment.  </a:t>
            </a:r>
          </a:p>
          <a:p>
            <a:pPr lvl="2" eaLnBrk="1" hangingPunct="1"/>
            <a:r>
              <a:rPr lang="en-US" altLang="en-US" sz="3200" b="1" smtClean="0">
                <a:solidFill>
                  <a:srgbClr val="0000FF"/>
                </a:solidFill>
              </a:rPr>
              <a:t>Bacteria also help in the treatment of sewage.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7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/>
            <a:r>
              <a:rPr lang="en-US" altLang="en-US" smtClean="0">
                <a:solidFill>
                  <a:srgbClr val="0000FF"/>
                </a:solidFill>
              </a:rPr>
              <a:t>Classifying Prokaryotes</a:t>
            </a:r>
          </a:p>
          <a:p>
            <a:pPr lvl="2" eaLnBrk="1" hangingPunct="1"/>
            <a:r>
              <a:rPr lang="en-US" altLang="en-US" sz="3200" b="1" smtClean="0">
                <a:solidFill>
                  <a:srgbClr val="0000FF"/>
                </a:solidFill>
              </a:rPr>
              <a:t>All prokaryotes were once placed in the Kingdom Monera. </a:t>
            </a:r>
          </a:p>
          <a:p>
            <a:pPr lvl="2" eaLnBrk="1" hangingPunct="1"/>
            <a:r>
              <a:rPr lang="en-US" altLang="en-US" sz="3200" b="1" smtClean="0">
                <a:solidFill>
                  <a:srgbClr val="0000FF"/>
                </a:solidFill>
              </a:rPr>
              <a:t>Recently, biologists divided them into two different kingdoms: the Eubacteria and the Archaebacteria.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0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7325" y="538163"/>
            <a:ext cx="8547100" cy="5394325"/>
          </a:xfrm>
        </p:spPr>
        <p:txBody>
          <a:bodyPr/>
          <a:lstStyle/>
          <a:p>
            <a:pPr lvl="1" indent="0" eaLnBrk="1" hangingPunct="1"/>
            <a:r>
              <a:rPr lang="en-US" altLang="en-US" sz="3200" smtClean="0">
                <a:solidFill>
                  <a:srgbClr val="0000FF"/>
                </a:solidFill>
              </a:rPr>
              <a:t> Nitrogen Fixers </a:t>
            </a:r>
          </a:p>
          <a:p>
            <a:pPr lvl="2" eaLnBrk="1" hangingPunct="1"/>
            <a:r>
              <a:rPr lang="en-US" altLang="en-US" sz="3200" b="1" smtClean="0">
                <a:solidFill>
                  <a:srgbClr val="0000FF"/>
                </a:solidFill>
              </a:rPr>
              <a:t>Plants need nitrogen gas to be changed chemically to ammonia or other nitrogen compounds, which certain bacteria produce. </a:t>
            </a:r>
          </a:p>
          <a:p>
            <a:pPr lvl="2" eaLnBrk="1" hangingPunct="1"/>
            <a:r>
              <a:rPr lang="en-US" altLang="en-US" sz="3200" b="1" smtClean="0">
                <a:solidFill>
                  <a:srgbClr val="0000FF"/>
                </a:solidFill>
              </a:rPr>
              <a:t>The process of converting nitrogen gas into a form plants can use is known as </a:t>
            </a:r>
            <a:r>
              <a:rPr lang="en-US" altLang="en-US" sz="3200" b="1" u="sng" smtClean="0">
                <a:solidFill>
                  <a:srgbClr val="0000FF"/>
                </a:solidFill>
              </a:rPr>
              <a:t>nitrogen fixation</a:t>
            </a:r>
            <a:r>
              <a:rPr lang="en-US" altLang="en-US" sz="3200" b="1" smtClean="0">
                <a:solidFill>
                  <a:srgbClr val="0000FF"/>
                </a:solidFill>
              </a:rPr>
              <a:t>. </a:t>
            </a:r>
          </a:p>
          <a:p>
            <a:pPr lvl="2" eaLnBrk="1" hangingPunct="1"/>
            <a:r>
              <a:rPr lang="en-US" altLang="en-US" sz="3200" b="1" smtClean="0">
                <a:solidFill>
                  <a:srgbClr val="0000FF"/>
                </a:solidFill>
              </a:rPr>
              <a:t>Many plants have symbiotic relationships with nitrogen-fixing bacteria.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9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9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1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5900" y="319088"/>
            <a:ext cx="8547100" cy="5956300"/>
          </a:xfrm>
          <a:noFill/>
        </p:spPr>
        <p:txBody>
          <a:bodyPr/>
          <a:lstStyle/>
          <a:p>
            <a:pPr lvl="1" indent="0" eaLnBrk="1" hangingPunct="1"/>
            <a:r>
              <a:rPr lang="en-US" altLang="en-US" sz="3200" smtClean="0">
                <a:solidFill>
                  <a:srgbClr val="0000FF"/>
                </a:solidFill>
              </a:rPr>
              <a:t>We depend on bacteria for many things, including:</a:t>
            </a:r>
            <a:endParaRPr lang="en-US" altLang="en-US" sz="3200" b="0" smtClean="0">
              <a:solidFill>
                <a:srgbClr val="0000FF"/>
              </a:solidFill>
            </a:endParaRPr>
          </a:p>
          <a:p>
            <a:pPr lvl="3" eaLnBrk="1" hangingPunct="1"/>
            <a:r>
              <a:rPr lang="en-US" altLang="en-US" sz="3200" b="1" smtClean="0">
                <a:solidFill>
                  <a:srgbClr val="0000FF"/>
                </a:solidFill>
              </a:rPr>
              <a:t>foods and beverages</a:t>
            </a:r>
          </a:p>
          <a:p>
            <a:pPr lvl="3" eaLnBrk="1" hangingPunct="1"/>
            <a:r>
              <a:rPr lang="en-US" altLang="en-US" sz="3200" b="1" smtClean="0">
                <a:solidFill>
                  <a:srgbClr val="0000FF"/>
                </a:solidFill>
              </a:rPr>
              <a:t>removal of waste and poisons from water</a:t>
            </a:r>
          </a:p>
          <a:p>
            <a:pPr lvl="3" eaLnBrk="1" hangingPunct="1"/>
            <a:r>
              <a:rPr lang="en-US" altLang="en-US" sz="3200" b="1" smtClean="0">
                <a:solidFill>
                  <a:srgbClr val="0000FF"/>
                </a:solidFill>
              </a:rPr>
              <a:t>mining minerals from the ground</a:t>
            </a:r>
          </a:p>
          <a:p>
            <a:pPr lvl="3" eaLnBrk="1" hangingPunct="1"/>
            <a:r>
              <a:rPr lang="en-US" altLang="en-US" sz="3200" b="1" smtClean="0">
                <a:solidFill>
                  <a:srgbClr val="0000FF"/>
                </a:solidFill>
              </a:rPr>
              <a:t>synthesis of drugs and chemicals via genetic engineering</a:t>
            </a:r>
          </a:p>
          <a:p>
            <a:pPr lvl="3" eaLnBrk="1" hangingPunct="1"/>
            <a:r>
              <a:rPr lang="en-US" altLang="en-US" sz="3200" b="1" smtClean="0">
                <a:solidFill>
                  <a:srgbClr val="0000FF"/>
                </a:solidFill>
              </a:rPr>
              <a:t>production of vitamins in human intestines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1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1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1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13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13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484188" y="0"/>
            <a:ext cx="8229600" cy="11430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/>
            <a:r>
              <a:rPr lang="en-US" altLang="en-US" sz="3200" smtClean="0">
                <a:solidFill>
                  <a:srgbClr val="0000FF"/>
                </a:solidFill>
              </a:rPr>
              <a:t>Viruses</a:t>
            </a:r>
          </a:p>
        </p:txBody>
      </p:sp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888" y="912813"/>
            <a:ext cx="4805362" cy="560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4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/>
            <a:r>
              <a:rPr lang="en-US" altLang="en-US" smtClean="0">
                <a:solidFill>
                  <a:srgbClr val="0000FF"/>
                </a:solidFill>
              </a:rPr>
              <a:t>What Is a Virus?</a:t>
            </a:r>
          </a:p>
          <a:p>
            <a:pPr lvl="2" eaLnBrk="1" hangingPunct="1"/>
            <a:r>
              <a:rPr lang="en-US" altLang="en-US" sz="3200" b="1" u="sng" smtClean="0">
                <a:solidFill>
                  <a:srgbClr val="0000FF"/>
                </a:solidFill>
              </a:rPr>
              <a:t>Viruses</a:t>
            </a:r>
            <a:r>
              <a:rPr lang="en-US" altLang="en-US" sz="3200" b="1" smtClean="0">
                <a:solidFill>
                  <a:srgbClr val="0000FF"/>
                </a:solidFill>
              </a:rPr>
              <a:t> are particles of nucleic acid, protein, and in some cases, lipids. </a:t>
            </a:r>
          </a:p>
          <a:p>
            <a:pPr lvl="2" eaLnBrk="1" hangingPunct="1"/>
            <a:r>
              <a:rPr lang="en-US" altLang="en-US" sz="4000" b="1" smtClean="0"/>
              <a:t>Viruses can reproduce only by infecting living cells.</a:t>
            </a:r>
            <a:r>
              <a:rPr lang="en-US" altLang="en-US" sz="3200" b="1" smtClean="0">
                <a:solidFill>
                  <a:srgbClr val="0000FF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42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245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indent="0" eaLnBrk="1" hangingPunct="1"/>
            <a:r>
              <a:rPr lang="en-US" altLang="en-US" smtClean="0">
                <a:solidFill>
                  <a:srgbClr val="0000FF"/>
                </a:solidFill>
              </a:rPr>
              <a:t>Viruses differ widely in terms of size and structure. </a:t>
            </a:r>
          </a:p>
          <a:p>
            <a:pPr marL="0" indent="0" eaLnBrk="1" hangingPunct="1"/>
            <a:r>
              <a:rPr lang="en-US" altLang="en-US" smtClean="0">
                <a:solidFill>
                  <a:srgbClr val="0000FF"/>
                </a:solidFill>
              </a:rPr>
              <a:t>All viruses enter living cells and use the infected cell to produce more viruses.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24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6546" name="Rectangle 2"/>
          <p:cNvSpPr>
            <a:spLocks noChangeArrowheads="1"/>
          </p:cNvSpPr>
          <p:nvPr/>
        </p:nvSpPr>
        <p:spPr bwMode="auto">
          <a:xfrm>
            <a:off x="4814888" y="2014538"/>
            <a:ext cx="965200" cy="8731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+mn-ea"/>
            </a:endParaRPr>
          </a:p>
        </p:txBody>
      </p:sp>
      <p:pic>
        <p:nvPicPr>
          <p:cNvPr id="59395" name="Picture 4" descr="ch19_02_06sli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5649"/>
          <a:stretch>
            <a:fillRect/>
          </a:stretch>
        </p:blipFill>
        <p:spPr bwMode="auto">
          <a:xfrm>
            <a:off x="768350" y="757238"/>
            <a:ext cx="6794500" cy="544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16549" name="Rectangle 5"/>
          <p:cNvSpPr>
            <a:spLocks noChangeArrowheads="1"/>
          </p:cNvSpPr>
          <p:nvPr/>
        </p:nvSpPr>
        <p:spPr bwMode="auto">
          <a:xfrm>
            <a:off x="865188" y="1541463"/>
            <a:ext cx="530225" cy="292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+mn-ea"/>
            </a:endParaRPr>
          </a:p>
        </p:txBody>
      </p:sp>
      <p:sp>
        <p:nvSpPr>
          <p:cNvPr id="59397" name="Text Box 6"/>
          <p:cNvSpPr txBox="1">
            <a:spLocks noChangeArrowheads="1"/>
          </p:cNvSpPr>
          <p:nvPr/>
        </p:nvSpPr>
        <p:spPr bwMode="auto">
          <a:xfrm>
            <a:off x="657225" y="1485900"/>
            <a:ext cx="8509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 i="0">
                <a:solidFill>
                  <a:schemeClr val="tx1"/>
                </a:solidFill>
              </a:rPr>
              <a:t>Head</a:t>
            </a:r>
          </a:p>
        </p:txBody>
      </p:sp>
      <p:sp>
        <p:nvSpPr>
          <p:cNvPr id="1516551" name="Rectangle 7"/>
          <p:cNvSpPr>
            <a:spLocks noChangeArrowheads="1"/>
          </p:cNvSpPr>
          <p:nvPr/>
        </p:nvSpPr>
        <p:spPr bwMode="auto">
          <a:xfrm>
            <a:off x="847725" y="2235200"/>
            <a:ext cx="628650" cy="4095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+mn-ea"/>
            </a:endParaRPr>
          </a:p>
        </p:txBody>
      </p:sp>
      <p:sp>
        <p:nvSpPr>
          <p:cNvPr id="59399" name="Text Box 8"/>
          <p:cNvSpPr txBox="1">
            <a:spLocks noChangeArrowheads="1"/>
          </p:cNvSpPr>
          <p:nvPr/>
        </p:nvSpPr>
        <p:spPr bwMode="auto">
          <a:xfrm>
            <a:off x="581025" y="2065338"/>
            <a:ext cx="9699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 i="0">
                <a:solidFill>
                  <a:schemeClr val="tx1"/>
                </a:solidFill>
              </a:rPr>
              <a:t>Tail sheath</a:t>
            </a:r>
          </a:p>
        </p:txBody>
      </p:sp>
      <p:sp>
        <p:nvSpPr>
          <p:cNvPr id="1516553" name="Rectangle 9"/>
          <p:cNvSpPr>
            <a:spLocks noChangeArrowheads="1"/>
          </p:cNvSpPr>
          <p:nvPr/>
        </p:nvSpPr>
        <p:spPr bwMode="auto">
          <a:xfrm>
            <a:off x="2667000" y="1495425"/>
            <a:ext cx="361950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+mn-ea"/>
            </a:endParaRPr>
          </a:p>
        </p:txBody>
      </p:sp>
      <p:sp>
        <p:nvSpPr>
          <p:cNvPr id="59401" name="Text Box 10"/>
          <p:cNvSpPr txBox="1">
            <a:spLocks noChangeArrowheads="1"/>
          </p:cNvSpPr>
          <p:nvPr/>
        </p:nvSpPr>
        <p:spPr bwMode="auto">
          <a:xfrm>
            <a:off x="2611438" y="1401763"/>
            <a:ext cx="8509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 i="0">
                <a:solidFill>
                  <a:schemeClr val="tx1"/>
                </a:solidFill>
              </a:rPr>
              <a:t>DNA</a:t>
            </a:r>
          </a:p>
        </p:txBody>
      </p:sp>
      <p:sp>
        <p:nvSpPr>
          <p:cNvPr id="1516555" name="Rectangle 11"/>
          <p:cNvSpPr>
            <a:spLocks noChangeArrowheads="1"/>
          </p:cNvSpPr>
          <p:nvPr/>
        </p:nvSpPr>
        <p:spPr bwMode="auto">
          <a:xfrm>
            <a:off x="2952750" y="2790825"/>
            <a:ext cx="295275" cy="371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+mn-ea"/>
            </a:endParaRPr>
          </a:p>
        </p:txBody>
      </p:sp>
      <p:sp>
        <p:nvSpPr>
          <p:cNvPr id="1516556" name="Rectangle 12"/>
          <p:cNvSpPr>
            <a:spLocks noChangeArrowheads="1"/>
          </p:cNvSpPr>
          <p:nvPr/>
        </p:nvSpPr>
        <p:spPr bwMode="auto">
          <a:xfrm>
            <a:off x="1276350" y="971550"/>
            <a:ext cx="1533525" cy="2762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+mn-ea"/>
            </a:endParaRPr>
          </a:p>
        </p:txBody>
      </p:sp>
      <p:sp>
        <p:nvSpPr>
          <p:cNvPr id="59404" name="Text Box 13"/>
          <p:cNvSpPr txBox="1">
            <a:spLocks noChangeArrowheads="1"/>
          </p:cNvSpPr>
          <p:nvPr/>
        </p:nvSpPr>
        <p:spPr bwMode="auto">
          <a:xfrm>
            <a:off x="965200" y="669925"/>
            <a:ext cx="2241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 i="0">
                <a:solidFill>
                  <a:schemeClr val="tx1"/>
                </a:solidFill>
              </a:rPr>
              <a:t>T4 Bacteriophage </a:t>
            </a:r>
          </a:p>
        </p:txBody>
      </p:sp>
      <p:sp>
        <p:nvSpPr>
          <p:cNvPr id="1516558" name="Rectangle 14"/>
          <p:cNvSpPr>
            <a:spLocks noChangeArrowheads="1"/>
          </p:cNvSpPr>
          <p:nvPr/>
        </p:nvSpPr>
        <p:spPr bwMode="auto">
          <a:xfrm>
            <a:off x="3695700" y="885825"/>
            <a:ext cx="1171575" cy="3524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+mn-ea"/>
            </a:endParaRPr>
          </a:p>
        </p:txBody>
      </p:sp>
      <p:sp>
        <p:nvSpPr>
          <p:cNvPr id="59406" name="Text Box 15"/>
          <p:cNvSpPr txBox="1">
            <a:spLocks noChangeArrowheads="1"/>
          </p:cNvSpPr>
          <p:nvPr/>
        </p:nvSpPr>
        <p:spPr bwMode="auto">
          <a:xfrm>
            <a:off x="3433763" y="671513"/>
            <a:ext cx="21939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 i="0">
                <a:solidFill>
                  <a:schemeClr val="tx1"/>
                </a:solidFill>
              </a:rPr>
              <a:t>Tobacco Mosaic Virus</a:t>
            </a:r>
          </a:p>
        </p:txBody>
      </p:sp>
      <p:sp>
        <p:nvSpPr>
          <p:cNvPr id="1516560" name="Rectangle 16"/>
          <p:cNvSpPr>
            <a:spLocks noChangeArrowheads="1"/>
          </p:cNvSpPr>
          <p:nvPr/>
        </p:nvSpPr>
        <p:spPr bwMode="auto">
          <a:xfrm>
            <a:off x="6211888" y="885825"/>
            <a:ext cx="942975" cy="3619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+mn-ea"/>
            </a:endParaRPr>
          </a:p>
        </p:txBody>
      </p:sp>
      <p:sp>
        <p:nvSpPr>
          <p:cNvPr id="59408" name="Text Box 17"/>
          <p:cNvSpPr txBox="1">
            <a:spLocks noChangeArrowheads="1"/>
          </p:cNvSpPr>
          <p:nvPr/>
        </p:nvSpPr>
        <p:spPr bwMode="auto">
          <a:xfrm>
            <a:off x="5770563" y="663575"/>
            <a:ext cx="2089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 i="0">
                <a:solidFill>
                  <a:schemeClr val="tx1"/>
                </a:solidFill>
              </a:rPr>
              <a:t>Influenza Virus</a:t>
            </a:r>
          </a:p>
        </p:txBody>
      </p:sp>
      <p:sp>
        <p:nvSpPr>
          <p:cNvPr id="1516562" name="Rectangle 18"/>
          <p:cNvSpPr>
            <a:spLocks noChangeArrowheads="1"/>
          </p:cNvSpPr>
          <p:nvPr/>
        </p:nvSpPr>
        <p:spPr bwMode="auto">
          <a:xfrm>
            <a:off x="4924425" y="1333500"/>
            <a:ext cx="361950" cy="209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+mn-ea"/>
            </a:endParaRPr>
          </a:p>
        </p:txBody>
      </p:sp>
      <p:sp>
        <p:nvSpPr>
          <p:cNvPr id="1516563" name="Rectangle 19"/>
          <p:cNvSpPr>
            <a:spLocks noChangeArrowheads="1"/>
          </p:cNvSpPr>
          <p:nvPr/>
        </p:nvSpPr>
        <p:spPr bwMode="auto">
          <a:xfrm>
            <a:off x="4824413" y="2065338"/>
            <a:ext cx="950912" cy="6905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+mn-ea"/>
            </a:endParaRPr>
          </a:p>
        </p:txBody>
      </p:sp>
      <p:sp>
        <p:nvSpPr>
          <p:cNvPr id="1516564" name="Rectangle 20"/>
          <p:cNvSpPr>
            <a:spLocks noChangeArrowheads="1"/>
          </p:cNvSpPr>
          <p:nvPr/>
        </p:nvSpPr>
        <p:spPr bwMode="auto">
          <a:xfrm>
            <a:off x="5602288" y="1743075"/>
            <a:ext cx="514350" cy="200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+mn-ea"/>
            </a:endParaRPr>
          </a:p>
        </p:txBody>
      </p:sp>
      <p:sp>
        <p:nvSpPr>
          <p:cNvPr id="1516565" name="Rectangle 21"/>
          <p:cNvSpPr>
            <a:spLocks noChangeArrowheads="1"/>
          </p:cNvSpPr>
          <p:nvPr/>
        </p:nvSpPr>
        <p:spPr bwMode="auto">
          <a:xfrm>
            <a:off x="7278688" y="1676400"/>
            <a:ext cx="323850" cy="2190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+mn-ea"/>
            </a:endParaRPr>
          </a:p>
        </p:txBody>
      </p:sp>
      <p:sp>
        <p:nvSpPr>
          <p:cNvPr id="59413" name="Text Box 22"/>
          <p:cNvSpPr txBox="1">
            <a:spLocks noChangeArrowheads="1"/>
          </p:cNvSpPr>
          <p:nvPr/>
        </p:nvSpPr>
        <p:spPr bwMode="auto">
          <a:xfrm>
            <a:off x="7250113" y="1581150"/>
            <a:ext cx="9239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 i="0">
                <a:solidFill>
                  <a:schemeClr val="tx1"/>
                </a:solidFill>
              </a:rPr>
              <a:t>RNA</a:t>
            </a:r>
          </a:p>
        </p:txBody>
      </p:sp>
      <p:sp>
        <p:nvSpPr>
          <p:cNvPr id="1516567" name="Rectangle 23"/>
          <p:cNvSpPr>
            <a:spLocks noChangeArrowheads="1"/>
          </p:cNvSpPr>
          <p:nvPr/>
        </p:nvSpPr>
        <p:spPr bwMode="auto">
          <a:xfrm>
            <a:off x="5497513" y="2998788"/>
            <a:ext cx="688975" cy="5365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+mn-ea"/>
            </a:endParaRPr>
          </a:p>
        </p:txBody>
      </p:sp>
      <p:sp>
        <p:nvSpPr>
          <p:cNvPr id="1516568" name="Rectangle 24"/>
          <p:cNvSpPr>
            <a:spLocks noChangeArrowheads="1"/>
          </p:cNvSpPr>
          <p:nvPr/>
        </p:nvSpPr>
        <p:spPr bwMode="auto">
          <a:xfrm>
            <a:off x="6640513" y="3260725"/>
            <a:ext cx="790575" cy="3238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+mn-ea"/>
            </a:endParaRPr>
          </a:p>
        </p:txBody>
      </p:sp>
      <p:sp>
        <p:nvSpPr>
          <p:cNvPr id="59416" name="Text Box 25"/>
          <p:cNvSpPr txBox="1">
            <a:spLocks noChangeArrowheads="1"/>
          </p:cNvSpPr>
          <p:nvPr/>
        </p:nvSpPr>
        <p:spPr bwMode="auto">
          <a:xfrm>
            <a:off x="7526338" y="2439988"/>
            <a:ext cx="15367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 i="0">
                <a:solidFill>
                  <a:schemeClr val="tx1"/>
                </a:solidFill>
              </a:rPr>
              <a:t>Membrane envelope</a:t>
            </a:r>
          </a:p>
        </p:txBody>
      </p:sp>
      <p:sp>
        <p:nvSpPr>
          <p:cNvPr id="1516570" name="Rectangle 26"/>
          <p:cNvSpPr>
            <a:spLocks noChangeArrowheads="1"/>
          </p:cNvSpPr>
          <p:nvPr/>
        </p:nvSpPr>
        <p:spPr bwMode="auto">
          <a:xfrm>
            <a:off x="3278188" y="942975"/>
            <a:ext cx="187325" cy="5065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+mn-ea"/>
            </a:endParaRPr>
          </a:p>
        </p:txBody>
      </p:sp>
      <p:sp>
        <p:nvSpPr>
          <p:cNvPr id="59418" name="Text Box 27"/>
          <p:cNvSpPr txBox="1">
            <a:spLocks noChangeArrowheads="1"/>
          </p:cNvSpPr>
          <p:nvPr/>
        </p:nvSpPr>
        <p:spPr bwMode="auto">
          <a:xfrm>
            <a:off x="2830513" y="2424113"/>
            <a:ext cx="8509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800" i="0">
                <a:solidFill>
                  <a:schemeClr val="tx1"/>
                </a:solidFill>
              </a:rPr>
              <a:t>Tail fiber</a:t>
            </a:r>
          </a:p>
        </p:txBody>
      </p:sp>
      <p:sp>
        <p:nvSpPr>
          <p:cNvPr id="1516572" name="Rectangle 28"/>
          <p:cNvSpPr>
            <a:spLocks noChangeArrowheads="1"/>
          </p:cNvSpPr>
          <p:nvPr/>
        </p:nvSpPr>
        <p:spPr bwMode="auto">
          <a:xfrm>
            <a:off x="5416550" y="876300"/>
            <a:ext cx="160338" cy="50498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+mn-ea"/>
            </a:endParaRPr>
          </a:p>
        </p:txBody>
      </p:sp>
      <p:sp>
        <p:nvSpPr>
          <p:cNvPr id="59420" name="Text Box 29"/>
          <p:cNvSpPr txBox="1">
            <a:spLocks noChangeArrowheads="1"/>
          </p:cNvSpPr>
          <p:nvPr/>
        </p:nvSpPr>
        <p:spPr bwMode="auto">
          <a:xfrm>
            <a:off x="4843463" y="1233488"/>
            <a:ext cx="7080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 i="0">
                <a:solidFill>
                  <a:schemeClr val="tx1"/>
                </a:solidFill>
              </a:rPr>
              <a:t>RNA</a:t>
            </a:r>
          </a:p>
        </p:txBody>
      </p:sp>
      <p:sp>
        <p:nvSpPr>
          <p:cNvPr id="59421" name="Text Box 30"/>
          <p:cNvSpPr txBox="1">
            <a:spLocks noChangeArrowheads="1"/>
          </p:cNvSpPr>
          <p:nvPr/>
        </p:nvSpPr>
        <p:spPr bwMode="auto">
          <a:xfrm>
            <a:off x="4911725" y="3503613"/>
            <a:ext cx="11557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 i="0">
                <a:solidFill>
                  <a:schemeClr val="tx1"/>
                </a:solidFill>
              </a:rPr>
              <a:t>Capsid proteins</a:t>
            </a:r>
          </a:p>
        </p:txBody>
      </p:sp>
      <p:sp>
        <p:nvSpPr>
          <p:cNvPr id="59422" name="Text Box 31"/>
          <p:cNvSpPr txBox="1">
            <a:spLocks noChangeArrowheads="1"/>
          </p:cNvSpPr>
          <p:nvPr/>
        </p:nvSpPr>
        <p:spPr bwMode="auto">
          <a:xfrm>
            <a:off x="7523163" y="1912938"/>
            <a:ext cx="11557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 i="0">
                <a:solidFill>
                  <a:schemeClr val="tx1"/>
                </a:solidFill>
              </a:rPr>
              <a:t>Capsid</a:t>
            </a:r>
          </a:p>
        </p:txBody>
      </p:sp>
      <p:sp>
        <p:nvSpPr>
          <p:cNvPr id="59423" name="Text Box 32"/>
          <p:cNvSpPr txBox="1">
            <a:spLocks noChangeArrowheads="1"/>
          </p:cNvSpPr>
          <p:nvPr/>
        </p:nvSpPr>
        <p:spPr bwMode="auto">
          <a:xfrm>
            <a:off x="7207250" y="3263900"/>
            <a:ext cx="11557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 i="0">
                <a:solidFill>
                  <a:schemeClr val="tx1"/>
                </a:solidFill>
              </a:rPr>
              <a:t>Surface  proteins</a:t>
            </a:r>
          </a:p>
        </p:txBody>
      </p:sp>
      <p:sp>
        <p:nvSpPr>
          <p:cNvPr id="1516577" name="Freeform 33"/>
          <p:cNvSpPr>
            <a:spLocks/>
          </p:cNvSpPr>
          <p:nvPr/>
        </p:nvSpPr>
        <p:spPr bwMode="auto">
          <a:xfrm flipV="1">
            <a:off x="4772025" y="3471863"/>
            <a:ext cx="257175" cy="212725"/>
          </a:xfrm>
          <a:custGeom>
            <a:avLst/>
            <a:gdLst>
              <a:gd name="T0" fmla="*/ 0 w 162"/>
              <a:gd name="T1" fmla="*/ 18 h 138"/>
              <a:gd name="T2" fmla="*/ 162 w 162"/>
              <a:gd name="T3" fmla="*/ 0 h 138"/>
              <a:gd name="T4" fmla="*/ 18 w 162"/>
              <a:gd name="T5" fmla="*/ 138 h 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62" h="138">
                <a:moveTo>
                  <a:pt x="0" y="18"/>
                </a:moveTo>
                <a:lnTo>
                  <a:pt x="162" y="0"/>
                </a:lnTo>
                <a:lnTo>
                  <a:pt x="18" y="138"/>
                </a:lnTo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+mn-ea"/>
            </a:endParaRPr>
          </a:p>
        </p:txBody>
      </p:sp>
      <p:sp>
        <p:nvSpPr>
          <p:cNvPr id="1516578" name="Line 34"/>
          <p:cNvSpPr>
            <a:spLocks noChangeShapeType="1"/>
          </p:cNvSpPr>
          <p:nvPr/>
        </p:nvSpPr>
        <p:spPr bwMode="auto">
          <a:xfrm flipH="1" flipV="1">
            <a:off x="5930900" y="1935163"/>
            <a:ext cx="139700" cy="13017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+mn-ea"/>
            </a:endParaRPr>
          </a:p>
        </p:txBody>
      </p:sp>
      <p:sp>
        <p:nvSpPr>
          <p:cNvPr id="1516579" name="Line 35"/>
          <p:cNvSpPr>
            <a:spLocks noChangeShapeType="1"/>
          </p:cNvSpPr>
          <p:nvPr/>
        </p:nvSpPr>
        <p:spPr bwMode="auto">
          <a:xfrm>
            <a:off x="6062663" y="2062163"/>
            <a:ext cx="190500" cy="160337"/>
          </a:xfrm>
          <a:prstGeom prst="line">
            <a:avLst/>
          </a:prstGeom>
          <a:noFill/>
          <a:ln w="25400">
            <a:solidFill>
              <a:srgbClr val="DDE7A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+mn-ea"/>
            </a:endParaRPr>
          </a:p>
        </p:txBody>
      </p:sp>
      <p:sp>
        <p:nvSpPr>
          <p:cNvPr id="1516580" name="Line 36"/>
          <p:cNvSpPr>
            <a:spLocks noChangeShapeType="1"/>
          </p:cNvSpPr>
          <p:nvPr/>
        </p:nvSpPr>
        <p:spPr bwMode="auto">
          <a:xfrm>
            <a:off x="6243638" y="2222500"/>
            <a:ext cx="50800" cy="46038"/>
          </a:xfrm>
          <a:prstGeom prst="line">
            <a:avLst/>
          </a:prstGeom>
          <a:noFill/>
          <a:ln w="25400">
            <a:solidFill>
              <a:srgbClr val="A0988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+mn-ea"/>
            </a:endParaRPr>
          </a:p>
        </p:txBody>
      </p:sp>
      <p:sp>
        <p:nvSpPr>
          <p:cNvPr id="1516581" name="Line 37"/>
          <p:cNvSpPr>
            <a:spLocks noChangeShapeType="1"/>
          </p:cNvSpPr>
          <p:nvPr/>
        </p:nvSpPr>
        <p:spPr bwMode="auto">
          <a:xfrm>
            <a:off x="7007225" y="3067050"/>
            <a:ext cx="69850" cy="2159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+mn-ea"/>
            </a:endParaRPr>
          </a:p>
        </p:txBody>
      </p:sp>
      <p:sp>
        <p:nvSpPr>
          <p:cNvPr id="1516582" name="Line 38"/>
          <p:cNvSpPr>
            <a:spLocks noChangeShapeType="1"/>
          </p:cNvSpPr>
          <p:nvPr/>
        </p:nvSpPr>
        <p:spPr bwMode="auto">
          <a:xfrm flipV="1">
            <a:off x="6973888" y="2111375"/>
            <a:ext cx="630237" cy="119063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+mn-ea"/>
            </a:endParaRPr>
          </a:p>
        </p:txBody>
      </p:sp>
      <p:sp>
        <p:nvSpPr>
          <p:cNvPr id="1516583" name="Line 39"/>
          <p:cNvSpPr>
            <a:spLocks noChangeShapeType="1"/>
          </p:cNvSpPr>
          <p:nvPr/>
        </p:nvSpPr>
        <p:spPr bwMode="auto">
          <a:xfrm>
            <a:off x="7315200" y="2609850"/>
            <a:ext cx="254000" cy="127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+mn-ea"/>
            </a:endParaRPr>
          </a:p>
        </p:txBody>
      </p:sp>
      <p:sp>
        <p:nvSpPr>
          <p:cNvPr id="1516584" name="Freeform 40"/>
          <p:cNvSpPr>
            <a:spLocks/>
          </p:cNvSpPr>
          <p:nvPr/>
        </p:nvSpPr>
        <p:spPr bwMode="auto">
          <a:xfrm>
            <a:off x="6858000" y="3098800"/>
            <a:ext cx="406400" cy="273050"/>
          </a:xfrm>
          <a:custGeom>
            <a:avLst/>
            <a:gdLst>
              <a:gd name="T0" fmla="*/ 0 w 256"/>
              <a:gd name="T1" fmla="*/ 84 h 172"/>
              <a:gd name="T2" fmla="*/ 256 w 256"/>
              <a:gd name="T3" fmla="*/ 172 h 172"/>
              <a:gd name="T4" fmla="*/ 164 w 256"/>
              <a:gd name="T5" fmla="*/ 0 h 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56" h="172">
                <a:moveTo>
                  <a:pt x="0" y="84"/>
                </a:moveTo>
                <a:lnTo>
                  <a:pt x="256" y="172"/>
                </a:lnTo>
                <a:lnTo>
                  <a:pt x="164" y="0"/>
                </a:lnTo>
              </a:path>
            </a:pathLst>
          </a:custGeom>
          <a:solidFill>
            <a:schemeClr val="bg1"/>
          </a:solidFill>
          <a:ln w="158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9775" y="1187450"/>
            <a:ext cx="8404225" cy="5133975"/>
          </a:xfrm>
        </p:spPr>
        <p:txBody>
          <a:bodyPr/>
          <a:lstStyle/>
          <a:p>
            <a:pPr marL="0" indent="0" eaLnBrk="1" hangingPunct="1"/>
            <a:endParaRPr lang="en-US" altLang="en-US" smtClean="0">
              <a:solidFill>
                <a:schemeClr val="tx1"/>
              </a:solidFill>
            </a:endParaRPr>
          </a:p>
          <a:p>
            <a:pPr lvl="1" indent="0" eaLnBrk="1" hangingPunct="1"/>
            <a:r>
              <a:rPr lang="en-US" altLang="en-US" smtClean="0">
                <a:solidFill>
                  <a:schemeClr val="tx1"/>
                </a:solidFill>
              </a:rPr>
              <a:t>A typical virus is composed of a core of DNA or RNA surrounded by a protein coat, called a </a:t>
            </a:r>
            <a:r>
              <a:rPr lang="en-US" altLang="en-US" u="sng" smtClean="0">
                <a:solidFill>
                  <a:schemeClr val="tx1"/>
                </a:solidFill>
              </a:rPr>
              <a:t>capsid</a:t>
            </a:r>
            <a:endParaRPr lang="en-US" altLang="en-US" sz="3200" smtClean="0">
              <a:solidFill>
                <a:srgbClr val="0000FF"/>
              </a:solidFill>
            </a:endParaRPr>
          </a:p>
        </p:txBody>
      </p:sp>
      <p:pic>
        <p:nvPicPr>
          <p:cNvPr id="60419" name="Picture 5" descr="ke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1924050"/>
            <a:ext cx="67310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0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/>
            <a:r>
              <a:rPr lang="en-US" altLang="en-US" smtClean="0">
                <a:solidFill>
                  <a:srgbClr val="0000FF"/>
                </a:solidFill>
              </a:rPr>
              <a:t>Capsid proteins bind to receptors on the cell surface and “trick” the cell into allowing it inside. </a:t>
            </a:r>
          </a:p>
          <a:p>
            <a:pPr marL="0" indent="0" eaLnBrk="1" hangingPunct="1"/>
            <a:r>
              <a:rPr lang="en-US" altLang="en-US" smtClean="0">
                <a:solidFill>
                  <a:srgbClr val="0000FF"/>
                </a:solidFill>
              </a:rPr>
              <a:t>Once inside, viral genes are expressed and the cell transcribes and translates them into viral capsid proteins. </a:t>
            </a:r>
          </a:p>
          <a:p>
            <a:pPr marL="0" indent="0" eaLnBrk="1" hangingPunct="1"/>
            <a:r>
              <a:rPr lang="en-US" altLang="en-US" smtClean="0">
                <a:solidFill>
                  <a:srgbClr val="0000FF"/>
                </a:solidFill>
              </a:rPr>
              <a:t>The host cell may makes copies of the virus, and be destroyed.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06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06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2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/>
            <a:r>
              <a:rPr lang="en-US" altLang="en-US" smtClean="0">
                <a:solidFill>
                  <a:srgbClr val="0000FF"/>
                </a:solidFill>
              </a:rPr>
              <a:t>Most viruses are highly specific to the cells they infect. </a:t>
            </a:r>
          </a:p>
          <a:p>
            <a:pPr marL="0" indent="0" eaLnBrk="1" hangingPunct="1"/>
            <a:r>
              <a:rPr lang="en-US" altLang="en-US" smtClean="0">
                <a:solidFill>
                  <a:schemeClr val="tx1"/>
                </a:solidFill>
              </a:rPr>
              <a:t>Viruses that infect bacteria are called </a:t>
            </a:r>
            <a:r>
              <a:rPr lang="en-US" altLang="en-US" u="sng" smtClean="0">
                <a:solidFill>
                  <a:schemeClr val="tx1"/>
                </a:solidFill>
              </a:rPr>
              <a:t>bacteriophages</a:t>
            </a:r>
            <a:r>
              <a:rPr lang="en-US" altLang="en-US" smtClean="0">
                <a:solidFill>
                  <a:schemeClr val="tx1"/>
                </a:solidFill>
              </a:rPr>
              <a:t>.</a:t>
            </a:r>
            <a:endParaRPr lang="en-US" altLang="en-US" smtClean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6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/>
            <a:r>
              <a:rPr lang="en-US" altLang="en-US" smtClean="0">
                <a:solidFill>
                  <a:srgbClr val="0000FF"/>
                </a:solidFill>
              </a:rPr>
              <a:t>Viral Infection</a:t>
            </a:r>
          </a:p>
          <a:p>
            <a:pPr lvl="2" eaLnBrk="1" hangingPunct="1"/>
            <a:r>
              <a:rPr lang="en-US" altLang="en-US" sz="3200" b="1" smtClean="0">
                <a:solidFill>
                  <a:srgbClr val="0000FF"/>
                </a:solidFill>
              </a:rPr>
              <a:t>Once the virus is inside the host cell, two different processes may occur. </a:t>
            </a:r>
          </a:p>
          <a:p>
            <a:pPr lvl="3" eaLnBrk="1" hangingPunct="1"/>
            <a:r>
              <a:rPr lang="en-US" altLang="en-US" sz="3200" b="1" smtClean="0">
                <a:solidFill>
                  <a:srgbClr val="0000FF"/>
                </a:solidFill>
              </a:rPr>
              <a:t>Some viruses replicate immediately, killing the host cell. </a:t>
            </a:r>
          </a:p>
          <a:p>
            <a:pPr lvl="3" eaLnBrk="1" hangingPunct="1"/>
            <a:r>
              <a:rPr lang="en-US" altLang="en-US" sz="3200" b="1" smtClean="0">
                <a:solidFill>
                  <a:srgbClr val="0000FF"/>
                </a:solidFill>
              </a:rPr>
              <a:t>Others replicate, but do not kill the host cell immediately.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3050" y="266700"/>
            <a:ext cx="8547100" cy="5394325"/>
          </a:xfrm>
        </p:spPr>
        <p:txBody>
          <a:bodyPr/>
          <a:lstStyle/>
          <a:p>
            <a:pPr lvl="1" indent="0" eaLnBrk="1" hangingPunct="1"/>
            <a:r>
              <a:rPr lang="en-US" altLang="en-US" sz="3200" smtClean="0">
                <a:solidFill>
                  <a:srgbClr val="0000FF"/>
                </a:solidFill>
              </a:rPr>
              <a:t>Eubacteria</a:t>
            </a:r>
          </a:p>
          <a:p>
            <a:pPr lvl="2" eaLnBrk="1" hangingPunct="1"/>
            <a:r>
              <a:rPr lang="en-US" altLang="en-US" sz="3200" b="1" smtClean="0">
                <a:solidFill>
                  <a:srgbClr val="0000FF"/>
                </a:solidFill>
              </a:rPr>
              <a:t>Eubacteria have a cell wall that protects the cell and determines its shape. </a:t>
            </a:r>
          </a:p>
          <a:p>
            <a:pPr lvl="2" eaLnBrk="1" hangingPunct="1"/>
            <a:r>
              <a:rPr lang="en-US" altLang="en-US" sz="4000" b="1" smtClean="0"/>
              <a:t>The cell wall of eubacteria contain peptidoglycan.</a:t>
            </a:r>
            <a:endParaRPr lang="en-US" altLang="en-US" sz="3200" b="1" smtClean="0">
              <a:solidFill>
                <a:srgbClr val="0000FF"/>
              </a:solidFill>
            </a:endParaRPr>
          </a:p>
          <a:p>
            <a:pPr lvl="2" eaLnBrk="1" hangingPunct="1"/>
            <a:r>
              <a:rPr lang="en-US" altLang="en-US" sz="3200" b="1" smtClean="0">
                <a:solidFill>
                  <a:srgbClr val="0000FF"/>
                </a:solidFill>
              </a:rPr>
              <a:t>Eubacteria have a cell membrane that surrounds the cytoplasm. </a:t>
            </a:r>
          </a:p>
          <a:p>
            <a:pPr lvl="2" eaLnBrk="1" hangingPunct="1"/>
            <a:r>
              <a:rPr lang="en-US" altLang="en-US" sz="3200" b="1" smtClean="0">
                <a:solidFill>
                  <a:srgbClr val="0000FF"/>
                </a:solidFill>
              </a:rPr>
              <a:t>Some eubacteria have a second membrane that provides added protection.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4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4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4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/>
            <a:endParaRPr lang="en-US" altLang="en-US" smtClean="0">
              <a:solidFill>
                <a:srgbClr val="0000FF"/>
              </a:solidFill>
            </a:endParaRPr>
          </a:p>
          <a:p>
            <a:pPr marL="0" indent="0" eaLnBrk="1" hangingPunct="1"/>
            <a:endParaRPr lang="en-US" altLang="en-US" smtClean="0">
              <a:solidFill>
                <a:srgbClr val="0000FF"/>
              </a:solidFill>
            </a:endParaRPr>
          </a:p>
        </p:txBody>
      </p:sp>
      <p:pic>
        <p:nvPicPr>
          <p:cNvPr id="64515" name="Picture 4" descr="19_02_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9025" y="371475"/>
            <a:ext cx="4424363" cy="600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6" name="Text Box 5"/>
          <p:cNvSpPr txBox="1">
            <a:spLocks noChangeArrowheads="1"/>
          </p:cNvSpPr>
          <p:nvPr/>
        </p:nvSpPr>
        <p:spPr bwMode="auto">
          <a:xfrm>
            <a:off x="5097463" y="523875"/>
            <a:ext cx="24765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 i="0">
                <a:solidFill>
                  <a:schemeClr val="tx1"/>
                </a:solidFill>
              </a:rPr>
              <a:t>Bacteriophage injects DNA into bacterium</a:t>
            </a:r>
          </a:p>
        </p:txBody>
      </p:sp>
      <p:sp>
        <p:nvSpPr>
          <p:cNvPr id="1528838" name="Rectangle 6"/>
          <p:cNvSpPr>
            <a:spLocks noChangeArrowheads="1"/>
          </p:cNvSpPr>
          <p:nvPr/>
        </p:nvSpPr>
        <p:spPr bwMode="auto">
          <a:xfrm>
            <a:off x="4057650" y="1098550"/>
            <a:ext cx="990600" cy="2413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+mn-ea"/>
            </a:endParaRPr>
          </a:p>
        </p:txBody>
      </p:sp>
      <p:sp>
        <p:nvSpPr>
          <p:cNvPr id="64518" name="Text Box 7"/>
          <p:cNvSpPr txBox="1">
            <a:spLocks noChangeArrowheads="1"/>
          </p:cNvSpPr>
          <p:nvPr/>
        </p:nvSpPr>
        <p:spPr bwMode="auto">
          <a:xfrm>
            <a:off x="5116513" y="1581150"/>
            <a:ext cx="2540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 i="0">
                <a:solidFill>
                  <a:schemeClr val="tx1"/>
                </a:solidFill>
              </a:rPr>
              <a:t>Bacteriophage DNA forms a circle</a:t>
            </a:r>
          </a:p>
        </p:txBody>
      </p:sp>
      <p:sp>
        <p:nvSpPr>
          <p:cNvPr id="1528840" name="Rectangle 8"/>
          <p:cNvSpPr>
            <a:spLocks noChangeArrowheads="1"/>
          </p:cNvSpPr>
          <p:nvPr/>
        </p:nvSpPr>
        <p:spPr bwMode="auto">
          <a:xfrm>
            <a:off x="4121150" y="2120900"/>
            <a:ext cx="933450" cy="2222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+mn-ea"/>
            </a:endParaRPr>
          </a:p>
        </p:txBody>
      </p:sp>
      <p:sp>
        <p:nvSpPr>
          <p:cNvPr id="1528841" name="Rectangle 9"/>
          <p:cNvSpPr>
            <a:spLocks noChangeArrowheads="1"/>
          </p:cNvSpPr>
          <p:nvPr/>
        </p:nvSpPr>
        <p:spPr bwMode="auto">
          <a:xfrm>
            <a:off x="2819400" y="2355850"/>
            <a:ext cx="755650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+mn-ea"/>
            </a:endParaRPr>
          </a:p>
        </p:txBody>
      </p:sp>
      <p:sp>
        <p:nvSpPr>
          <p:cNvPr id="64521" name="Text Box 10"/>
          <p:cNvSpPr txBox="1">
            <a:spLocks noChangeArrowheads="1"/>
          </p:cNvSpPr>
          <p:nvPr/>
        </p:nvSpPr>
        <p:spPr bwMode="auto">
          <a:xfrm>
            <a:off x="1530350" y="2281238"/>
            <a:ext cx="2540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 i="0">
                <a:solidFill>
                  <a:schemeClr val="tx1"/>
                </a:solidFill>
              </a:rPr>
              <a:t>Lytic Infection</a:t>
            </a:r>
          </a:p>
        </p:txBody>
      </p:sp>
      <p:sp>
        <p:nvSpPr>
          <p:cNvPr id="1528843" name="Rectangle 11"/>
          <p:cNvSpPr>
            <a:spLocks noChangeArrowheads="1"/>
          </p:cNvSpPr>
          <p:nvPr/>
        </p:nvSpPr>
        <p:spPr bwMode="auto">
          <a:xfrm>
            <a:off x="5429250" y="2393950"/>
            <a:ext cx="1041400" cy="133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+mn-ea"/>
            </a:endParaRPr>
          </a:p>
        </p:txBody>
      </p:sp>
      <p:sp>
        <p:nvSpPr>
          <p:cNvPr id="1528844" name="Rectangle 12"/>
          <p:cNvSpPr>
            <a:spLocks noChangeArrowheads="1"/>
          </p:cNvSpPr>
          <p:nvPr/>
        </p:nvSpPr>
        <p:spPr bwMode="auto">
          <a:xfrm>
            <a:off x="6000750" y="2590800"/>
            <a:ext cx="685800" cy="165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+mn-ea"/>
            </a:endParaRPr>
          </a:p>
        </p:txBody>
      </p:sp>
      <p:sp>
        <p:nvSpPr>
          <p:cNvPr id="64524" name="Text Box 13"/>
          <p:cNvSpPr txBox="1">
            <a:spLocks noChangeArrowheads="1"/>
          </p:cNvSpPr>
          <p:nvPr/>
        </p:nvSpPr>
        <p:spPr bwMode="auto">
          <a:xfrm>
            <a:off x="5957888" y="2276475"/>
            <a:ext cx="2540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 i="0">
                <a:solidFill>
                  <a:schemeClr val="tx1"/>
                </a:solidFill>
              </a:rPr>
              <a:t>Lysogenic Infection</a:t>
            </a:r>
          </a:p>
        </p:txBody>
      </p:sp>
      <p:sp>
        <p:nvSpPr>
          <p:cNvPr id="1528846" name="Freeform 14"/>
          <p:cNvSpPr>
            <a:spLocks/>
          </p:cNvSpPr>
          <p:nvPr/>
        </p:nvSpPr>
        <p:spPr bwMode="auto">
          <a:xfrm>
            <a:off x="5930900" y="2698750"/>
            <a:ext cx="431800" cy="177800"/>
          </a:xfrm>
          <a:custGeom>
            <a:avLst/>
            <a:gdLst>
              <a:gd name="T0" fmla="*/ 156 w 272"/>
              <a:gd name="T1" fmla="*/ 112 h 112"/>
              <a:gd name="T2" fmla="*/ 0 w 272"/>
              <a:gd name="T3" fmla="*/ 112 h 112"/>
              <a:gd name="T4" fmla="*/ 68 w 272"/>
              <a:gd name="T5" fmla="*/ 0 h 112"/>
              <a:gd name="T6" fmla="*/ 272 w 272"/>
              <a:gd name="T7" fmla="*/ 8 h 112"/>
              <a:gd name="T8" fmla="*/ 232 w 272"/>
              <a:gd name="T9" fmla="*/ 72 h 112"/>
              <a:gd name="T10" fmla="*/ 156 w 272"/>
              <a:gd name="T11" fmla="*/ 112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72" h="112">
                <a:moveTo>
                  <a:pt x="156" y="112"/>
                </a:moveTo>
                <a:lnTo>
                  <a:pt x="0" y="112"/>
                </a:lnTo>
                <a:lnTo>
                  <a:pt x="68" y="0"/>
                </a:lnTo>
                <a:lnTo>
                  <a:pt x="272" y="8"/>
                </a:lnTo>
                <a:lnTo>
                  <a:pt x="232" y="72"/>
                </a:lnTo>
                <a:lnTo>
                  <a:pt x="156" y="11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+mn-ea"/>
            </a:endParaRPr>
          </a:p>
        </p:txBody>
      </p:sp>
      <p:sp>
        <p:nvSpPr>
          <p:cNvPr id="1528847" name="Rectangle 15"/>
          <p:cNvSpPr>
            <a:spLocks noChangeArrowheads="1"/>
          </p:cNvSpPr>
          <p:nvPr/>
        </p:nvSpPr>
        <p:spPr bwMode="auto">
          <a:xfrm>
            <a:off x="5273675" y="3281363"/>
            <a:ext cx="1371600" cy="3206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+mn-ea"/>
            </a:endParaRPr>
          </a:p>
        </p:txBody>
      </p:sp>
      <p:sp>
        <p:nvSpPr>
          <p:cNvPr id="1528848" name="Freeform 16"/>
          <p:cNvSpPr>
            <a:spLocks/>
          </p:cNvSpPr>
          <p:nvPr/>
        </p:nvSpPr>
        <p:spPr bwMode="auto">
          <a:xfrm>
            <a:off x="2420938" y="3271838"/>
            <a:ext cx="1444625" cy="528637"/>
          </a:xfrm>
          <a:custGeom>
            <a:avLst/>
            <a:gdLst>
              <a:gd name="T0" fmla="*/ 48 w 912"/>
              <a:gd name="T1" fmla="*/ 4 h 316"/>
              <a:gd name="T2" fmla="*/ 788 w 912"/>
              <a:gd name="T3" fmla="*/ 12 h 316"/>
              <a:gd name="T4" fmla="*/ 848 w 912"/>
              <a:gd name="T5" fmla="*/ 76 h 316"/>
              <a:gd name="T6" fmla="*/ 904 w 912"/>
              <a:gd name="T7" fmla="*/ 80 h 316"/>
              <a:gd name="T8" fmla="*/ 912 w 912"/>
              <a:gd name="T9" fmla="*/ 176 h 316"/>
              <a:gd name="T10" fmla="*/ 852 w 912"/>
              <a:gd name="T11" fmla="*/ 316 h 316"/>
              <a:gd name="T12" fmla="*/ 500 w 912"/>
              <a:gd name="T13" fmla="*/ 268 h 316"/>
              <a:gd name="T14" fmla="*/ 0 w 912"/>
              <a:gd name="T15" fmla="*/ 264 h 316"/>
              <a:gd name="T16" fmla="*/ 76 w 912"/>
              <a:gd name="T17" fmla="*/ 0 h 3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912" h="316">
                <a:moveTo>
                  <a:pt x="48" y="4"/>
                </a:moveTo>
                <a:lnTo>
                  <a:pt x="788" y="12"/>
                </a:lnTo>
                <a:lnTo>
                  <a:pt x="848" y="76"/>
                </a:lnTo>
                <a:lnTo>
                  <a:pt x="904" y="80"/>
                </a:lnTo>
                <a:lnTo>
                  <a:pt x="912" y="176"/>
                </a:lnTo>
                <a:lnTo>
                  <a:pt x="852" y="316"/>
                </a:lnTo>
                <a:lnTo>
                  <a:pt x="500" y="268"/>
                </a:lnTo>
                <a:lnTo>
                  <a:pt x="0" y="264"/>
                </a:lnTo>
                <a:lnTo>
                  <a:pt x="76" y="0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+mn-ea"/>
            </a:endParaRPr>
          </a:p>
        </p:txBody>
      </p:sp>
      <p:sp>
        <p:nvSpPr>
          <p:cNvPr id="1528849" name="Freeform 17"/>
          <p:cNvSpPr>
            <a:spLocks/>
          </p:cNvSpPr>
          <p:nvPr/>
        </p:nvSpPr>
        <p:spPr bwMode="auto">
          <a:xfrm>
            <a:off x="2576513" y="4411663"/>
            <a:ext cx="1354137" cy="608012"/>
          </a:xfrm>
          <a:custGeom>
            <a:avLst/>
            <a:gdLst>
              <a:gd name="T0" fmla="*/ 0 w 816"/>
              <a:gd name="T1" fmla="*/ 48 h 356"/>
              <a:gd name="T2" fmla="*/ 0 w 816"/>
              <a:gd name="T3" fmla="*/ 356 h 356"/>
              <a:gd name="T4" fmla="*/ 308 w 816"/>
              <a:gd name="T5" fmla="*/ 348 h 356"/>
              <a:gd name="T6" fmla="*/ 308 w 816"/>
              <a:gd name="T7" fmla="*/ 236 h 356"/>
              <a:gd name="T8" fmla="*/ 632 w 816"/>
              <a:gd name="T9" fmla="*/ 260 h 356"/>
              <a:gd name="T10" fmla="*/ 696 w 816"/>
              <a:gd name="T11" fmla="*/ 248 h 356"/>
              <a:gd name="T12" fmla="*/ 816 w 816"/>
              <a:gd name="T13" fmla="*/ 68 h 356"/>
              <a:gd name="T14" fmla="*/ 816 w 816"/>
              <a:gd name="T15" fmla="*/ 0 h 356"/>
              <a:gd name="T16" fmla="*/ 692 w 816"/>
              <a:gd name="T17" fmla="*/ 36 h 356"/>
              <a:gd name="T18" fmla="*/ 0 w 816"/>
              <a:gd name="T19" fmla="*/ 48 h 3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816" h="356">
                <a:moveTo>
                  <a:pt x="0" y="48"/>
                </a:moveTo>
                <a:lnTo>
                  <a:pt x="0" y="356"/>
                </a:lnTo>
                <a:lnTo>
                  <a:pt x="308" y="348"/>
                </a:lnTo>
                <a:lnTo>
                  <a:pt x="308" y="236"/>
                </a:lnTo>
                <a:lnTo>
                  <a:pt x="632" y="260"/>
                </a:lnTo>
                <a:lnTo>
                  <a:pt x="696" y="248"/>
                </a:lnTo>
                <a:lnTo>
                  <a:pt x="816" y="68"/>
                </a:lnTo>
                <a:lnTo>
                  <a:pt x="816" y="0"/>
                </a:lnTo>
                <a:lnTo>
                  <a:pt x="692" y="36"/>
                </a:lnTo>
                <a:lnTo>
                  <a:pt x="0" y="4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+mn-ea"/>
            </a:endParaRPr>
          </a:p>
        </p:txBody>
      </p:sp>
      <p:sp>
        <p:nvSpPr>
          <p:cNvPr id="1528850" name="Freeform 18"/>
          <p:cNvSpPr>
            <a:spLocks/>
          </p:cNvSpPr>
          <p:nvPr/>
        </p:nvSpPr>
        <p:spPr bwMode="auto">
          <a:xfrm>
            <a:off x="2503488" y="5794375"/>
            <a:ext cx="1462087" cy="557213"/>
          </a:xfrm>
          <a:custGeom>
            <a:avLst/>
            <a:gdLst>
              <a:gd name="T0" fmla="*/ 0 w 924"/>
              <a:gd name="T1" fmla="*/ 12 h 352"/>
              <a:gd name="T2" fmla="*/ 924 w 924"/>
              <a:gd name="T3" fmla="*/ 0 h 352"/>
              <a:gd name="T4" fmla="*/ 900 w 924"/>
              <a:gd name="T5" fmla="*/ 228 h 352"/>
              <a:gd name="T6" fmla="*/ 608 w 924"/>
              <a:gd name="T7" fmla="*/ 352 h 352"/>
              <a:gd name="T8" fmla="*/ 20 w 924"/>
              <a:gd name="T9" fmla="*/ 308 h 352"/>
              <a:gd name="T10" fmla="*/ 24 w 924"/>
              <a:gd name="T11" fmla="*/ 4 h 3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24" h="352">
                <a:moveTo>
                  <a:pt x="0" y="12"/>
                </a:moveTo>
                <a:lnTo>
                  <a:pt x="924" y="0"/>
                </a:lnTo>
                <a:lnTo>
                  <a:pt x="900" y="228"/>
                </a:lnTo>
                <a:lnTo>
                  <a:pt x="608" y="352"/>
                </a:lnTo>
                <a:lnTo>
                  <a:pt x="20" y="308"/>
                </a:lnTo>
                <a:lnTo>
                  <a:pt x="24" y="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+mn-ea"/>
            </a:endParaRPr>
          </a:p>
        </p:txBody>
      </p:sp>
      <p:sp>
        <p:nvSpPr>
          <p:cNvPr id="1528851" name="Rectangle 19"/>
          <p:cNvSpPr>
            <a:spLocks noChangeArrowheads="1"/>
          </p:cNvSpPr>
          <p:nvPr/>
        </p:nvSpPr>
        <p:spPr bwMode="auto">
          <a:xfrm>
            <a:off x="5168900" y="5810250"/>
            <a:ext cx="1543050" cy="431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+mn-ea"/>
            </a:endParaRPr>
          </a:p>
        </p:txBody>
      </p:sp>
      <p:sp>
        <p:nvSpPr>
          <p:cNvPr id="1528852" name="Rectangle 20"/>
          <p:cNvSpPr>
            <a:spLocks noChangeArrowheads="1"/>
          </p:cNvSpPr>
          <p:nvPr/>
        </p:nvSpPr>
        <p:spPr bwMode="auto">
          <a:xfrm>
            <a:off x="5353050" y="4495800"/>
            <a:ext cx="1200150" cy="4381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+mn-ea"/>
            </a:endParaRPr>
          </a:p>
        </p:txBody>
      </p:sp>
      <p:sp>
        <p:nvSpPr>
          <p:cNvPr id="1528853" name="Rectangle 21">
            <a:hlinkClick r:id="rId4" action="ppaction://hlinkfile"/>
          </p:cNvPr>
          <p:cNvSpPr>
            <a:spLocks noChangeArrowheads="1"/>
          </p:cNvSpPr>
          <p:nvPr/>
        </p:nvSpPr>
        <p:spPr bwMode="auto">
          <a:xfrm>
            <a:off x="0" y="0"/>
            <a:ext cx="1870075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25488" y="827088"/>
            <a:ext cx="8547100" cy="5394325"/>
          </a:xfrm>
        </p:spPr>
        <p:txBody>
          <a:bodyPr/>
          <a:lstStyle/>
          <a:p>
            <a:pPr marL="0" indent="0" eaLnBrk="1" hangingPunct="1"/>
            <a:r>
              <a:rPr lang="en-US" altLang="en-US" smtClean="0">
                <a:solidFill>
                  <a:srgbClr val="0000FF"/>
                </a:solidFill>
              </a:rPr>
              <a:t>Lytic Infection</a:t>
            </a:r>
          </a:p>
          <a:p>
            <a:pPr lvl="1" indent="0" eaLnBrk="1" hangingPunct="1"/>
            <a:r>
              <a:rPr lang="en-US" altLang="en-US" smtClean="0">
                <a:solidFill>
                  <a:schemeClr val="tx1"/>
                </a:solidFill>
              </a:rPr>
              <a:t>In a lytic infection, a virus enters a cell, makes copies of itself, and causes the cell to burst.</a:t>
            </a:r>
            <a:endParaRPr lang="en-US" altLang="en-US" sz="3200" smtClean="0">
              <a:solidFill>
                <a:srgbClr val="0000FF"/>
              </a:solidFill>
            </a:endParaRPr>
          </a:p>
          <a:p>
            <a:pPr lvl="2" eaLnBrk="1" hangingPunct="1"/>
            <a:endParaRPr lang="en-US" altLang="en-US" sz="3200" b="1" smtClean="0">
              <a:solidFill>
                <a:srgbClr val="0000FF"/>
              </a:solidFill>
            </a:endParaRPr>
          </a:p>
        </p:txBody>
      </p:sp>
      <p:pic>
        <p:nvPicPr>
          <p:cNvPr id="65539" name="Picture 5" descr="ke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8" y="1603375"/>
            <a:ext cx="67310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2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/>
            <a:r>
              <a:rPr lang="en-US" altLang="en-US" smtClean="0">
                <a:solidFill>
                  <a:srgbClr val="0000FF"/>
                </a:solidFill>
              </a:rPr>
              <a:t>First, the bacteriophage injects DNA into a bacterium. </a:t>
            </a:r>
          </a:p>
          <a:p>
            <a:pPr marL="0" indent="0" eaLnBrk="1" hangingPunct="1"/>
            <a:r>
              <a:rPr lang="en-US" altLang="en-US" smtClean="0">
                <a:solidFill>
                  <a:srgbClr val="0000FF"/>
                </a:solidFill>
              </a:rPr>
              <a:t>The bacteriophage DNA forms a circle.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29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3" descr="19_02_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438" y="623888"/>
            <a:ext cx="5522912" cy="567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4980" name="Rectangle 4"/>
          <p:cNvSpPr>
            <a:spLocks noChangeArrowheads="1"/>
          </p:cNvSpPr>
          <p:nvPr/>
        </p:nvSpPr>
        <p:spPr bwMode="auto">
          <a:xfrm>
            <a:off x="7140575" y="4470400"/>
            <a:ext cx="290513" cy="3635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3" descr="19_02_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650" y="2185988"/>
            <a:ext cx="5599113" cy="418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1" name="Picture 4" descr="19_02_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740"/>
          <a:stretch>
            <a:fillRect/>
          </a:stretch>
        </p:blipFill>
        <p:spPr bwMode="auto">
          <a:xfrm>
            <a:off x="1849438" y="623888"/>
            <a:ext cx="5522912" cy="188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3" descr="19_02_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150" y="2225675"/>
            <a:ext cx="4656138" cy="401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5" name="Picture 4" descr="19_02_16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36" r="23915" b="66740"/>
          <a:stretch>
            <a:fillRect/>
          </a:stretch>
        </p:blipFill>
        <p:spPr bwMode="auto">
          <a:xfrm>
            <a:off x="2967038" y="623888"/>
            <a:ext cx="3084512" cy="188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0238" y="695325"/>
            <a:ext cx="8547100" cy="5394325"/>
          </a:xfrm>
        </p:spPr>
        <p:txBody>
          <a:bodyPr/>
          <a:lstStyle/>
          <a:p>
            <a:pPr marL="0" indent="0" eaLnBrk="1" hangingPunct="1"/>
            <a:r>
              <a:rPr lang="en-US" altLang="en-US" smtClean="0">
                <a:solidFill>
                  <a:srgbClr val="0000FF"/>
                </a:solidFill>
              </a:rPr>
              <a:t>Lysogenic Infection </a:t>
            </a:r>
          </a:p>
          <a:p>
            <a:pPr lvl="1" indent="0" eaLnBrk="1" hangingPunct="1">
              <a:spcAft>
                <a:spcPct val="60000"/>
              </a:spcAft>
            </a:pPr>
            <a:r>
              <a:rPr lang="en-US" altLang="en-US" smtClean="0">
                <a:solidFill>
                  <a:schemeClr val="tx1"/>
                </a:solidFill>
              </a:rPr>
              <a:t>Other viruses cause </a:t>
            </a:r>
            <a:r>
              <a:rPr lang="en-US" altLang="en-US" u="sng" smtClean="0">
                <a:solidFill>
                  <a:schemeClr val="tx1"/>
                </a:solidFill>
              </a:rPr>
              <a:t>lysogenic infections</a:t>
            </a:r>
            <a:r>
              <a:rPr lang="en-US" altLang="en-US" smtClean="0">
                <a:solidFill>
                  <a:schemeClr val="tx1"/>
                </a:solidFill>
              </a:rPr>
              <a:t> in which a host cell makes copies of the virus indefinitely.</a:t>
            </a:r>
            <a:endParaRPr lang="en-US" altLang="en-US" sz="3200" smtClean="0">
              <a:solidFill>
                <a:srgbClr val="0000FF"/>
              </a:solidFill>
            </a:endParaRPr>
          </a:p>
          <a:p>
            <a:pPr lvl="1" indent="0" eaLnBrk="1" hangingPunct="1">
              <a:spcAft>
                <a:spcPct val="60000"/>
              </a:spcAft>
            </a:pPr>
            <a:r>
              <a:rPr lang="en-US" altLang="en-US" sz="3200" smtClean="0">
                <a:solidFill>
                  <a:srgbClr val="0000FF"/>
                </a:solidFill>
              </a:rPr>
              <a:t>In a lysogenic infection, a virus integrates its DNA into the DNA of the host cell, and the viral genetic information replicates along with the host cell's DNA.</a:t>
            </a:r>
          </a:p>
        </p:txBody>
      </p:sp>
      <p:pic>
        <p:nvPicPr>
          <p:cNvPr id="1541124" name="Picture 4" descr="ke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9075"/>
            <a:ext cx="67310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1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1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3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3050" y="995363"/>
            <a:ext cx="8642350" cy="4848225"/>
          </a:xfrm>
        </p:spPr>
        <p:txBody>
          <a:bodyPr/>
          <a:lstStyle/>
          <a:p>
            <a:pPr lvl="1" indent="0" eaLnBrk="1" hangingPunct="1"/>
            <a:r>
              <a:rPr lang="en-US" altLang="en-US" sz="3200" smtClean="0">
                <a:solidFill>
                  <a:srgbClr val="0000FF"/>
                </a:solidFill>
              </a:rPr>
              <a:t>A lysogenic infection begins the same way as a lytic infection.</a:t>
            </a:r>
          </a:p>
          <a:p>
            <a:pPr lvl="1" indent="0" eaLnBrk="1" hangingPunct="1"/>
            <a:r>
              <a:rPr lang="en-US" altLang="en-US" sz="3200" smtClean="0">
                <a:solidFill>
                  <a:srgbClr val="0000FF"/>
                </a:solidFill>
              </a:rPr>
              <a:t>The bacteriophage injects DNA into a bacterium.</a:t>
            </a:r>
          </a:p>
          <a:p>
            <a:pPr lvl="1" indent="0" eaLnBrk="1" hangingPunct="1"/>
            <a:r>
              <a:rPr lang="en-US" altLang="en-US" sz="3200" smtClean="0">
                <a:solidFill>
                  <a:srgbClr val="0000FF"/>
                </a:solidFill>
              </a:rPr>
              <a:t>The bacteriophage DNA forms a circle. </a:t>
            </a:r>
          </a:p>
          <a:p>
            <a:pPr lvl="1" indent="0" eaLnBrk="1" hangingPunct="1"/>
            <a:r>
              <a:rPr lang="en-US" altLang="en-US" sz="3200" smtClean="0">
                <a:solidFill>
                  <a:srgbClr val="0000FF"/>
                </a:solidFill>
              </a:rPr>
              <a:t>The viral DNA embedded in the host's DNA is called a prophage.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3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3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3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3" descr="19_02_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0" b="10513"/>
          <a:stretch>
            <a:fillRect/>
          </a:stretch>
        </p:blipFill>
        <p:spPr bwMode="auto">
          <a:xfrm>
            <a:off x="2155825" y="730250"/>
            <a:ext cx="4835525" cy="483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3" descr="19_02_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650" y="2117725"/>
            <a:ext cx="4838700" cy="378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1" name="Picture 4" descr="19_02_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0" b="63197"/>
          <a:stretch>
            <a:fillRect/>
          </a:stretch>
        </p:blipFill>
        <p:spPr bwMode="auto">
          <a:xfrm>
            <a:off x="2154238" y="731838"/>
            <a:ext cx="4835525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7269" name="Line 5"/>
          <p:cNvSpPr>
            <a:spLocks noChangeShapeType="1"/>
          </p:cNvSpPr>
          <p:nvPr/>
        </p:nvSpPr>
        <p:spPr bwMode="auto">
          <a:xfrm flipH="1">
            <a:off x="4932363" y="2476500"/>
            <a:ext cx="504825" cy="74453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1" descr="ch19_01_07sli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6" t="4555" r="6229" b="8058"/>
          <a:stretch>
            <a:fillRect/>
          </a:stretch>
        </p:blipFill>
        <p:spPr bwMode="auto">
          <a:xfrm>
            <a:off x="1346200" y="1554163"/>
            <a:ext cx="5853113" cy="456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5125" y="730250"/>
            <a:ext cx="8642350" cy="4848225"/>
          </a:xfrm>
          <a:noFill/>
        </p:spPr>
        <p:txBody>
          <a:bodyPr/>
          <a:lstStyle/>
          <a:p>
            <a:pPr marL="0" indent="0" eaLnBrk="1" hangingPunct="1"/>
            <a:r>
              <a:rPr lang="en-US" altLang="en-US" sz="3200" b="1" i="1" smtClean="0">
                <a:solidFill>
                  <a:srgbClr val="0000FF"/>
                </a:solidFill>
              </a:rPr>
              <a:t>E. coli</a:t>
            </a:r>
            <a:r>
              <a:rPr lang="en-US" altLang="en-US" sz="3200" b="1" smtClean="0">
                <a:solidFill>
                  <a:srgbClr val="0000FF"/>
                </a:solidFill>
              </a:rPr>
              <a:t>, a Typical Eubacterium</a:t>
            </a:r>
          </a:p>
        </p:txBody>
      </p:sp>
      <p:sp>
        <p:nvSpPr>
          <p:cNvPr id="1166343" name="Rectangle 7"/>
          <p:cNvSpPr>
            <a:spLocks noChangeArrowheads="1"/>
          </p:cNvSpPr>
          <p:nvPr/>
        </p:nvSpPr>
        <p:spPr bwMode="auto">
          <a:xfrm>
            <a:off x="1296988" y="1931988"/>
            <a:ext cx="1217612" cy="3000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+mn-ea"/>
            </a:endParaRPr>
          </a:p>
        </p:txBody>
      </p:sp>
      <p:sp>
        <p:nvSpPr>
          <p:cNvPr id="28677" name="Text Box 6"/>
          <p:cNvSpPr txBox="1">
            <a:spLocks noChangeArrowheads="1"/>
          </p:cNvSpPr>
          <p:nvPr/>
        </p:nvSpPr>
        <p:spPr bwMode="auto">
          <a:xfrm>
            <a:off x="865188" y="1871663"/>
            <a:ext cx="17541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 i="0">
                <a:solidFill>
                  <a:schemeClr val="tx1"/>
                </a:solidFill>
              </a:rPr>
              <a:t>Peptidoglycan</a:t>
            </a:r>
          </a:p>
        </p:txBody>
      </p:sp>
      <p:sp>
        <p:nvSpPr>
          <p:cNvPr id="1166344" name="Rectangle 8"/>
          <p:cNvSpPr>
            <a:spLocks noChangeArrowheads="1"/>
          </p:cNvSpPr>
          <p:nvPr/>
        </p:nvSpPr>
        <p:spPr bwMode="auto">
          <a:xfrm>
            <a:off x="4175125" y="1354138"/>
            <a:ext cx="361950" cy="3524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+mn-ea"/>
            </a:endParaRPr>
          </a:p>
        </p:txBody>
      </p:sp>
      <p:sp>
        <p:nvSpPr>
          <p:cNvPr id="1166346" name="Rectangle 10"/>
          <p:cNvSpPr>
            <a:spLocks noChangeArrowheads="1"/>
          </p:cNvSpPr>
          <p:nvPr/>
        </p:nvSpPr>
        <p:spPr bwMode="auto">
          <a:xfrm>
            <a:off x="3943350" y="1528763"/>
            <a:ext cx="1404938" cy="4730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+mn-ea"/>
            </a:endParaRPr>
          </a:p>
        </p:txBody>
      </p:sp>
      <p:sp>
        <p:nvSpPr>
          <p:cNvPr id="28680" name="Text Box 11"/>
          <p:cNvSpPr txBox="1">
            <a:spLocks noChangeArrowheads="1"/>
          </p:cNvSpPr>
          <p:nvPr/>
        </p:nvSpPr>
        <p:spPr bwMode="auto">
          <a:xfrm>
            <a:off x="4694238" y="1393825"/>
            <a:ext cx="1346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 i="0">
                <a:solidFill>
                  <a:schemeClr val="tx1"/>
                </a:solidFill>
              </a:rPr>
              <a:t>Cell Membrane</a:t>
            </a:r>
          </a:p>
        </p:txBody>
      </p:sp>
      <p:sp>
        <p:nvSpPr>
          <p:cNvPr id="1166348" name="Rectangle 12"/>
          <p:cNvSpPr>
            <a:spLocks noChangeArrowheads="1"/>
          </p:cNvSpPr>
          <p:nvPr/>
        </p:nvSpPr>
        <p:spPr bwMode="auto">
          <a:xfrm>
            <a:off x="6089650" y="1301750"/>
            <a:ext cx="927100" cy="2413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+mn-ea"/>
            </a:endParaRPr>
          </a:p>
        </p:txBody>
      </p:sp>
      <p:sp>
        <p:nvSpPr>
          <p:cNvPr id="28682" name="Text Box 13"/>
          <p:cNvSpPr txBox="1">
            <a:spLocks noChangeArrowheads="1"/>
          </p:cNvSpPr>
          <p:nvPr/>
        </p:nvSpPr>
        <p:spPr bwMode="auto">
          <a:xfrm>
            <a:off x="6472238" y="1252538"/>
            <a:ext cx="17621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 i="0">
                <a:solidFill>
                  <a:schemeClr val="tx1"/>
                </a:solidFill>
              </a:rPr>
              <a:t>Ribosomes</a:t>
            </a:r>
          </a:p>
        </p:txBody>
      </p:sp>
      <p:sp>
        <p:nvSpPr>
          <p:cNvPr id="1166350" name="Rectangle 14"/>
          <p:cNvSpPr>
            <a:spLocks noChangeArrowheads="1"/>
          </p:cNvSpPr>
          <p:nvPr/>
        </p:nvSpPr>
        <p:spPr bwMode="auto">
          <a:xfrm>
            <a:off x="6097588" y="6094413"/>
            <a:ext cx="581025" cy="1762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+mn-ea"/>
            </a:endParaRPr>
          </a:p>
        </p:txBody>
      </p:sp>
      <p:sp>
        <p:nvSpPr>
          <p:cNvPr id="28684" name="Text Box 15"/>
          <p:cNvSpPr txBox="1">
            <a:spLocks noChangeArrowheads="1"/>
          </p:cNvSpPr>
          <p:nvPr/>
        </p:nvSpPr>
        <p:spPr bwMode="auto">
          <a:xfrm>
            <a:off x="6156325" y="6008688"/>
            <a:ext cx="7143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 i="0">
                <a:solidFill>
                  <a:schemeClr val="tx1"/>
                </a:solidFill>
              </a:rPr>
              <a:t>Pili</a:t>
            </a:r>
          </a:p>
        </p:txBody>
      </p:sp>
      <p:sp>
        <p:nvSpPr>
          <p:cNvPr id="1166352" name="Rectangle 16"/>
          <p:cNvSpPr>
            <a:spLocks noChangeArrowheads="1"/>
          </p:cNvSpPr>
          <p:nvPr/>
        </p:nvSpPr>
        <p:spPr bwMode="auto">
          <a:xfrm>
            <a:off x="5294313" y="6126163"/>
            <a:ext cx="546100" cy="209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+mn-ea"/>
            </a:endParaRPr>
          </a:p>
        </p:txBody>
      </p:sp>
      <p:sp>
        <p:nvSpPr>
          <p:cNvPr id="28686" name="Text Box 17"/>
          <p:cNvSpPr txBox="1">
            <a:spLocks noChangeArrowheads="1"/>
          </p:cNvSpPr>
          <p:nvPr/>
        </p:nvSpPr>
        <p:spPr bwMode="auto">
          <a:xfrm>
            <a:off x="5218113" y="6038850"/>
            <a:ext cx="7143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 i="0">
                <a:solidFill>
                  <a:schemeClr val="tx1"/>
                </a:solidFill>
              </a:rPr>
              <a:t>DNA</a:t>
            </a:r>
          </a:p>
        </p:txBody>
      </p:sp>
      <p:sp>
        <p:nvSpPr>
          <p:cNvPr id="1166355" name="Rectangle 19"/>
          <p:cNvSpPr>
            <a:spLocks noChangeArrowheads="1"/>
          </p:cNvSpPr>
          <p:nvPr/>
        </p:nvSpPr>
        <p:spPr bwMode="auto">
          <a:xfrm>
            <a:off x="3167063" y="6024563"/>
            <a:ext cx="873125" cy="2762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+mn-ea"/>
            </a:endParaRPr>
          </a:p>
        </p:txBody>
      </p:sp>
      <p:sp>
        <p:nvSpPr>
          <p:cNvPr id="28688" name="Text Box 18"/>
          <p:cNvSpPr txBox="1">
            <a:spLocks noChangeArrowheads="1"/>
          </p:cNvSpPr>
          <p:nvPr/>
        </p:nvSpPr>
        <p:spPr bwMode="auto">
          <a:xfrm>
            <a:off x="2840038" y="5965825"/>
            <a:ext cx="13763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 i="0">
                <a:solidFill>
                  <a:schemeClr val="tx1"/>
                </a:solidFill>
              </a:rPr>
              <a:t>Flagellum</a:t>
            </a:r>
          </a:p>
        </p:txBody>
      </p:sp>
      <p:sp>
        <p:nvSpPr>
          <p:cNvPr id="28689" name="Text Box 9"/>
          <p:cNvSpPr txBox="1">
            <a:spLocks noChangeArrowheads="1"/>
          </p:cNvSpPr>
          <p:nvPr/>
        </p:nvSpPr>
        <p:spPr bwMode="auto">
          <a:xfrm>
            <a:off x="3733800" y="1398588"/>
            <a:ext cx="6778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 i="0">
                <a:solidFill>
                  <a:schemeClr val="tx1"/>
                </a:solidFill>
              </a:rPr>
              <a:t>Cell Wall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3" descr="19_02_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538" y="2555875"/>
            <a:ext cx="5621337" cy="308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5" name="Picture 4" descr="19_02_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0" b="63199"/>
          <a:stretch>
            <a:fillRect/>
          </a:stretch>
        </p:blipFill>
        <p:spPr bwMode="auto">
          <a:xfrm>
            <a:off x="2154238" y="730250"/>
            <a:ext cx="4835525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9317" name="Freeform 5"/>
          <p:cNvSpPr>
            <a:spLocks/>
          </p:cNvSpPr>
          <p:nvPr/>
        </p:nvSpPr>
        <p:spPr bwMode="auto">
          <a:xfrm>
            <a:off x="4679950" y="2390775"/>
            <a:ext cx="819150" cy="590550"/>
          </a:xfrm>
          <a:custGeom>
            <a:avLst/>
            <a:gdLst>
              <a:gd name="T0" fmla="*/ 516 w 516"/>
              <a:gd name="T1" fmla="*/ 0 h 372"/>
              <a:gd name="T2" fmla="*/ 258 w 516"/>
              <a:gd name="T3" fmla="*/ 372 h 372"/>
              <a:gd name="T4" fmla="*/ 0 w 516"/>
              <a:gd name="T5" fmla="*/ 372 h 3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16" h="372">
                <a:moveTo>
                  <a:pt x="516" y="0"/>
                </a:moveTo>
                <a:lnTo>
                  <a:pt x="258" y="372"/>
                </a:lnTo>
                <a:lnTo>
                  <a:pt x="0" y="372"/>
                </a:ln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3" descr="lyt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825" y="730250"/>
            <a:ext cx="4864100" cy="492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3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/>
            <a:r>
              <a:rPr lang="en-US" altLang="en-US" smtClean="0">
                <a:solidFill>
                  <a:srgbClr val="0000FF"/>
                </a:solidFill>
              </a:rPr>
              <a:t>Retroviruses</a:t>
            </a:r>
          </a:p>
          <a:p>
            <a:pPr lvl="2" eaLnBrk="1" hangingPunct="1"/>
            <a:r>
              <a:rPr lang="en-US" altLang="en-US" sz="4000" b="1" u="sng" smtClean="0"/>
              <a:t>Retroviruses</a:t>
            </a:r>
            <a:r>
              <a:rPr lang="en-US" altLang="en-US" sz="4000" b="1" smtClean="0"/>
              <a:t> contain RNA as their genetic information.</a:t>
            </a:r>
            <a:r>
              <a:rPr lang="en-US" altLang="en-US" sz="3200" b="1" smtClean="0">
                <a:solidFill>
                  <a:srgbClr val="0000FF"/>
                </a:solidFill>
              </a:rPr>
              <a:t> </a:t>
            </a:r>
          </a:p>
          <a:p>
            <a:pPr lvl="2" eaLnBrk="1" hangingPunct="1"/>
            <a:r>
              <a:rPr lang="en-US" altLang="en-US" sz="3200" b="1" smtClean="0">
                <a:solidFill>
                  <a:srgbClr val="0000FF"/>
                </a:solidFill>
              </a:rPr>
              <a:t>When retroviruses infect cells, they make a DNA copy of their RNA. </a:t>
            </a:r>
          </a:p>
          <a:p>
            <a:pPr lvl="2" eaLnBrk="1" hangingPunct="1"/>
            <a:r>
              <a:rPr lang="en-US" altLang="en-US" sz="3200" b="1" smtClean="0">
                <a:solidFill>
                  <a:srgbClr val="0000FF"/>
                </a:solidFill>
              </a:rPr>
              <a:t>This DNA is inserted into the DNA of the host cell. </a:t>
            </a:r>
          </a:p>
          <a:p>
            <a:pPr lvl="1" indent="0" eaLnBrk="1" hangingPunct="1"/>
            <a:endParaRPr lang="en-US" altLang="en-US" sz="3200" smtClean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3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3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5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/>
            <a:r>
              <a:rPr lang="en-US" altLang="en-US" smtClean="0">
                <a:solidFill>
                  <a:srgbClr val="0000FF"/>
                </a:solidFill>
              </a:rPr>
              <a:t>A retrovirus’ genetic information is copied backward—from RNA to DNA. </a:t>
            </a:r>
          </a:p>
          <a:p>
            <a:pPr marL="0" indent="0" eaLnBrk="1" hangingPunct="1"/>
            <a:r>
              <a:rPr lang="en-US" altLang="en-US" smtClean="0">
                <a:solidFill>
                  <a:schemeClr val="tx1"/>
                </a:solidFill>
              </a:rPr>
              <a:t>The virus that causes AIDS is a retrovirus</a:t>
            </a:r>
            <a:r>
              <a:rPr lang="en-US" altLang="en-US" smtClean="0">
                <a:solidFill>
                  <a:srgbClr val="0000FF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5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7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/>
            <a:r>
              <a:rPr lang="en-US" altLang="en-US" smtClean="0">
                <a:solidFill>
                  <a:srgbClr val="0000FF"/>
                </a:solidFill>
              </a:rPr>
              <a:t>Viruses and Living Cells</a:t>
            </a:r>
          </a:p>
          <a:p>
            <a:pPr lvl="2" eaLnBrk="1" hangingPunct="1"/>
            <a:r>
              <a:rPr lang="en-US" altLang="en-US" sz="3200" b="1" smtClean="0">
                <a:solidFill>
                  <a:srgbClr val="0000FF"/>
                </a:solidFill>
              </a:rPr>
              <a:t>Viruses must infect a living cell in order to grow and reproduce.</a:t>
            </a:r>
          </a:p>
          <a:p>
            <a:pPr lvl="2" eaLnBrk="1" hangingPunct="1"/>
            <a:r>
              <a:rPr lang="en-US" altLang="en-US" sz="3200" b="1" smtClean="0">
                <a:solidFill>
                  <a:srgbClr val="0000FF"/>
                </a:solidFill>
              </a:rPr>
              <a:t>They take advantage of the host’s respiration, nutrition, and all other functions of living things.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7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9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/>
            <a:r>
              <a:rPr lang="en-US" altLang="en-US" smtClean="0">
                <a:solidFill>
                  <a:srgbClr val="0000FF"/>
                </a:solidFill>
              </a:rPr>
              <a:t>Viruses have many of the characteristics of living things. </a:t>
            </a:r>
          </a:p>
          <a:p>
            <a:pPr marL="0" indent="0" eaLnBrk="1" hangingPunct="1"/>
            <a:r>
              <a:rPr lang="en-US" altLang="en-US" smtClean="0">
                <a:solidFill>
                  <a:srgbClr val="0000FF"/>
                </a:solidFill>
              </a:rPr>
              <a:t>After infecting living cells, viruses can reproduce, regulate gene expression, and even evolve.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9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1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/>
            <a:r>
              <a:rPr lang="en-US" altLang="en-US" smtClean="0">
                <a:solidFill>
                  <a:srgbClr val="0000FF"/>
                </a:solidFill>
              </a:rPr>
              <a:t>Because viruses are dependent on living things, it seems likely that viruses developed after living cells. </a:t>
            </a:r>
          </a:p>
          <a:p>
            <a:pPr marL="0" indent="0" eaLnBrk="1" hangingPunct="1"/>
            <a:r>
              <a:rPr lang="en-US" altLang="en-US" smtClean="0">
                <a:solidFill>
                  <a:srgbClr val="0000FF"/>
                </a:solidFill>
              </a:rPr>
              <a:t>The first viruses may have evolved from genetic material of living cells. </a:t>
            </a:r>
          </a:p>
          <a:p>
            <a:pPr marL="0" indent="0" eaLnBrk="1" hangingPunct="1"/>
            <a:r>
              <a:rPr lang="en-US" altLang="en-US" smtClean="0">
                <a:solidFill>
                  <a:srgbClr val="0000FF"/>
                </a:solidFill>
              </a:rPr>
              <a:t>Viruses have continued to evolve over billions of years.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1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1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838" y="1263650"/>
            <a:ext cx="5141912" cy="5189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23" name="Rectangle 3"/>
          <p:cNvSpPr>
            <a:spLocks noGrp="1" noChangeArrowheads="1"/>
          </p:cNvSpPr>
          <p:nvPr>
            <p:ph type="title"/>
          </p:nvPr>
        </p:nvSpPr>
        <p:spPr>
          <a:xfrm>
            <a:off x="-73025" y="52388"/>
            <a:ext cx="9448800" cy="11430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en-US" altLang="en-US" sz="3200" smtClean="0">
                <a:solidFill>
                  <a:srgbClr val="0000FF"/>
                </a:solidFill>
              </a:rPr>
              <a:t> Diseases Caused by Bacteria and Viruses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3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7338" y="755650"/>
            <a:ext cx="8547100" cy="5394325"/>
          </a:xfrm>
        </p:spPr>
        <p:txBody>
          <a:bodyPr/>
          <a:lstStyle/>
          <a:p>
            <a:pPr marL="0" indent="0" eaLnBrk="1" hangingPunct="1"/>
            <a:r>
              <a:rPr lang="en-US" altLang="en-US" smtClean="0">
                <a:solidFill>
                  <a:srgbClr val="0000FF"/>
                </a:solidFill>
              </a:rPr>
              <a:t>Bacteria and viruses are everywhere in nature, but only a few cause disease. </a:t>
            </a:r>
          </a:p>
          <a:p>
            <a:pPr marL="0" indent="0" eaLnBrk="1" hangingPunct="1"/>
            <a:endParaRPr lang="en-US" altLang="en-US" smtClean="0">
              <a:solidFill>
                <a:srgbClr val="0000FF"/>
              </a:solidFill>
            </a:endParaRPr>
          </a:p>
          <a:p>
            <a:pPr marL="0" indent="0" eaLnBrk="1" hangingPunct="1"/>
            <a:r>
              <a:rPr lang="en-US" altLang="en-US" smtClean="0">
                <a:solidFill>
                  <a:schemeClr val="tx1"/>
                </a:solidFill>
              </a:rPr>
              <a:t>French chemist Louis Pasteur helped establish that bacteria can cause disease.</a:t>
            </a:r>
            <a:endParaRPr lang="en-US" altLang="en-US" smtClean="0">
              <a:solidFill>
                <a:srgbClr val="0000FF"/>
              </a:solidFill>
            </a:endParaRPr>
          </a:p>
          <a:p>
            <a:pPr marL="0" indent="0" eaLnBrk="1" hangingPunct="1"/>
            <a:r>
              <a:rPr lang="en-US" altLang="en-US" smtClean="0">
                <a:solidFill>
                  <a:schemeClr val="tx1"/>
                </a:solidFill>
              </a:rPr>
              <a:t>Disease-causing agents are called </a:t>
            </a:r>
            <a:r>
              <a:rPr lang="en-US" altLang="en-US" u="sng" smtClean="0">
                <a:solidFill>
                  <a:schemeClr val="tx1"/>
                </a:solidFill>
              </a:rPr>
              <a:t>pathogens</a:t>
            </a:r>
            <a:r>
              <a:rPr lang="en-US" altLang="en-US" smtClean="0">
                <a:solidFill>
                  <a:schemeClr val="tx1"/>
                </a:solidFill>
              </a:rPr>
              <a:t>.</a:t>
            </a:r>
            <a:endParaRPr lang="en-US" altLang="en-US" smtClean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3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indent="0" eaLnBrk="1" hangingPunct="1"/>
            <a:r>
              <a:rPr lang="en-US" altLang="en-US" smtClean="0">
                <a:solidFill>
                  <a:srgbClr val="0000FF"/>
                </a:solidFill>
              </a:rPr>
              <a:t>Bacterial Disease in Humans</a:t>
            </a:r>
          </a:p>
          <a:p>
            <a:pPr lvl="2" eaLnBrk="1" hangingPunct="1"/>
            <a:r>
              <a:rPr lang="en-US" altLang="en-US" sz="3200" b="1" smtClean="0">
                <a:solidFill>
                  <a:srgbClr val="0000FF"/>
                </a:solidFill>
              </a:rPr>
              <a:t>Growth of pathogenic bacteria disrupts the body’s equilibrium by interfering with its normal activities and producing disease.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8390" name="Rectangle 6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/>
            <a:r>
              <a:rPr lang="en-US" altLang="en-US" sz="3200" b="1" smtClean="0">
                <a:solidFill>
                  <a:srgbClr val="0000FF"/>
                </a:solidFill>
              </a:rPr>
              <a:t>Eubacteria include organisms that live in a variety of environments, including:</a:t>
            </a:r>
          </a:p>
          <a:p>
            <a:pPr lvl="2" eaLnBrk="1" hangingPunct="1"/>
            <a:r>
              <a:rPr lang="en-US" altLang="en-US" sz="3200" b="1" smtClean="0">
                <a:solidFill>
                  <a:srgbClr val="0000FF"/>
                </a:solidFill>
              </a:rPr>
              <a:t>in fresh and salt water</a:t>
            </a:r>
          </a:p>
          <a:p>
            <a:pPr lvl="2" eaLnBrk="1" hangingPunct="1"/>
            <a:r>
              <a:rPr lang="en-US" altLang="en-US" sz="3200" b="1" smtClean="0">
                <a:solidFill>
                  <a:srgbClr val="0000FF"/>
                </a:solidFill>
              </a:rPr>
              <a:t>on land</a:t>
            </a:r>
          </a:p>
          <a:p>
            <a:pPr lvl="2" eaLnBrk="1" hangingPunct="1"/>
            <a:r>
              <a:rPr lang="en-US" altLang="en-US" sz="3200" b="1" smtClean="0">
                <a:solidFill>
                  <a:srgbClr val="0000FF"/>
                </a:solidFill>
              </a:rPr>
              <a:t>in the human body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3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3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3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9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4513" y="225425"/>
            <a:ext cx="8482012" cy="7075488"/>
          </a:xfrm>
        </p:spPr>
        <p:txBody>
          <a:bodyPr/>
          <a:lstStyle/>
          <a:p>
            <a:pPr marL="0" indent="0" eaLnBrk="1" hangingPunct="1"/>
            <a:endParaRPr lang="en-US" altLang="en-US" smtClean="0">
              <a:solidFill>
                <a:srgbClr val="0000FF"/>
              </a:solidFill>
            </a:endParaRPr>
          </a:p>
          <a:p>
            <a:pPr lvl="1" indent="0" eaLnBrk="1" hangingPunct="1"/>
            <a:r>
              <a:rPr lang="en-US" altLang="en-US" sz="3200" smtClean="0">
                <a:solidFill>
                  <a:srgbClr val="0000FF"/>
                </a:solidFill>
              </a:rPr>
              <a:t>Bacteria produce disease in one of two general ways.</a:t>
            </a:r>
          </a:p>
          <a:p>
            <a:pPr lvl="2" eaLnBrk="1" hangingPunct="1"/>
            <a:r>
              <a:rPr lang="en-US" altLang="en-US" sz="3200" b="1" smtClean="0">
                <a:solidFill>
                  <a:srgbClr val="0000FF"/>
                </a:solidFill>
              </a:rPr>
              <a:t>Some bacteria damage the cells and tissues of the infected organism directly by breaking down the cells for food. </a:t>
            </a:r>
          </a:p>
          <a:p>
            <a:pPr lvl="2" eaLnBrk="1" hangingPunct="1"/>
            <a:r>
              <a:rPr lang="en-US" altLang="en-US" sz="3200" b="1" smtClean="0">
                <a:solidFill>
                  <a:srgbClr val="0000FF"/>
                </a:solidFill>
              </a:rPr>
              <a:t>Other bacteria release toxins (poisons) that travel throughout the body interfering with the normal activity of the host.</a:t>
            </a:r>
          </a:p>
        </p:txBody>
      </p:sp>
      <p:pic>
        <p:nvPicPr>
          <p:cNvPr id="84995" name="Picture 6" descr="ke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6788"/>
            <a:ext cx="67310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9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9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3" descr="19_03_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25" y="1074738"/>
            <a:ext cx="7453313" cy="562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19" name="Text Box 4"/>
          <p:cNvSpPr txBox="1">
            <a:spLocks noChangeArrowheads="1"/>
          </p:cNvSpPr>
          <p:nvPr/>
        </p:nvSpPr>
        <p:spPr bwMode="auto">
          <a:xfrm>
            <a:off x="936625" y="1016000"/>
            <a:ext cx="7258050" cy="582613"/>
          </a:xfrm>
          <a:prstGeom prst="rect">
            <a:avLst/>
          </a:prstGeom>
          <a:solidFill>
            <a:srgbClr val="008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15000"/>
              </a:lnSpc>
            </a:pPr>
            <a:r>
              <a:rPr lang="en-US" altLang="en-US" i="0"/>
              <a:t>Bacterial Diseases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3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8763" y="471488"/>
            <a:ext cx="8547100" cy="5394325"/>
          </a:xfrm>
        </p:spPr>
        <p:txBody>
          <a:bodyPr/>
          <a:lstStyle/>
          <a:p>
            <a:pPr marL="0" indent="0" eaLnBrk="1" hangingPunct="1"/>
            <a:r>
              <a:rPr lang="en-US" altLang="en-US" smtClean="0">
                <a:solidFill>
                  <a:srgbClr val="0000FF"/>
                </a:solidFill>
              </a:rPr>
              <a:t>Many bacterial diseases can be prevented by vaccines.</a:t>
            </a:r>
          </a:p>
          <a:p>
            <a:pPr marL="0" indent="0" eaLnBrk="1" hangingPunct="1"/>
            <a:r>
              <a:rPr lang="en-US" altLang="en-US" smtClean="0">
                <a:solidFill>
                  <a:schemeClr val="tx1"/>
                </a:solidFill>
              </a:rPr>
              <a:t>A </a:t>
            </a:r>
            <a:r>
              <a:rPr lang="en-US" altLang="en-US" u="sng" smtClean="0">
                <a:solidFill>
                  <a:schemeClr val="tx1"/>
                </a:solidFill>
              </a:rPr>
              <a:t>vaccine</a:t>
            </a:r>
            <a:r>
              <a:rPr lang="en-US" altLang="en-US" smtClean="0">
                <a:solidFill>
                  <a:schemeClr val="tx1"/>
                </a:solidFill>
              </a:rPr>
              <a:t> is a preparation of weakened or killed pathogens.</a:t>
            </a:r>
            <a:r>
              <a:rPr lang="en-US" altLang="en-US" smtClean="0">
                <a:solidFill>
                  <a:srgbClr val="0000FF"/>
                </a:solidFill>
              </a:rPr>
              <a:t> </a:t>
            </a:r>
          </a:p>
          <a:p>
            <a:pPr marL="0" indent="0" eaLnBrk="1" hangingPunct="1"/>
            <a:r>
              <a:rPr lang="en-US" altLang="en-US" smtClean="0">
                <a:solidFill>
                  <a:srgbClr val="0000FF"/>
                </a:solidFill>
              </a:rPr>
              <a:t>When injected into the body, </a:t>
            </a:r>
            <a:r>
              <a:rPr lang="en-US" altLang="en-US" smtClean="0">
                <a:solidFill>
                  <a:schemeClr val="tx1"/>
                </a:solidFill>
              </a:rPr>
              <a:t>a vaccine may prompt the body’s immunity to the disease.</a:t>
            </a:r>
            <a:r>
              <a:rPr lang="en-US" altLang="en-US" smtClean="0">
                <a:solidFill>
                  <a:srgbClr val="0000FF"/>
                </a:solidFill>
              </a:rPr>
              <a:t> </a:t>
            </a:r>
          </a:p>
          <a:p>
            <a:pPr marL="0" indent="0" eaLnBrk="1" hangingPunct="1"/>
            <a:r>
              <a:rPr lang="en-US" altLang="en-US" smtClean="0">
                <a:solidFill>
                  <a:srgbClr val="0000FF"/>
                </a:solidFill>
              </a:rPr>
              <a:t>Immunity is the body's ability to destroy new pathogens.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3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3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3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5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3050" y="381000"/>
            <a:ext cx="8547100" cy="5394325"/>
          </a:xfrm>
        </p:spPr>
        <p:txBody>
          <a:bodyPr/>
          <a:lstStyle/>
          <a:p>
            <a:pPr lvl="1" indent="0" eaLnBrk="1" hangingPunct="1"/>
            <a:r>
              <a:rPr lang="en-US" altLang="en-US" sz="3200" smtClean="0">
                <a:solidFill>
                  <a:srgbClr val="0000FF"/>
                </a:solidFill>
              </a:rPr>
              <a:t>If infection occurs, drugs can be used to destroy bacteria. </a:t>
            </a:r>
          </a:p>
          <a:p>
            <a:pPr lvl="1" indent="0" eaLnBrk="1" hangingPunct="1"/>
            <a:r>
              <a:rPr lang="en-US" altLang="en-US" u="sng" smtClean="0">
                <a:solidFill>
                  <a:schemeClr val="tx1"/>
                </a:solidFill>
              </a:rPr>
              <a:t>Antibiotics</a:t>
            </a:r>
            <a:r>
              <a:rPr lang="en-US" altLang="en-US" smtClean="0">
                <a:solidFill>
                  <a:schemeClr val="tx1"/>
                </a:solidFill>
              </a:rPr>
              <a:t> are compounds that block the growth and reproduction of bacteria.</a:t>
            </a:r>
            <a:r>
              <a:rPr lang="en-US" altLang="en-US" sz="3200" smtClean="0">
                <a:solidFill>
                  <a:srgbClr val="0000FF"/>
                </a:solidFill>
              </a:rPr>
              <a:t> </a:t>
            </a:r>
          </a:p>
          <a:p>
            <a:pPr lvl="1" indent="0" eaLnBrk="1" hangingPunct="1"/>
            <a:r>
              <a:rPr lang="en-US" altLang="en-US" sz="3200" smtClean="0">
                <a:solidFill>
                  <a:srgbClr val="0000FF"/>
                </a:solidFill>
              </a:rPr>
              <a:t>A reason for increased human life expectancy is an increased understanding of how to prevent and cure bacterial infections.</a:t>
            </a:r>
          </a:p>
          <a:p>
            <a:pPr lvl="1" indent="0" eaLnBrk="1" hangingPunct="1"/>
            <a:r>
              <a:rPr lang="en-US" altLang="en-US" smtClean="0">
                <a:solidFill>
                  <a:schemeClr val="tx1"/>
                </a:solidFill>
              </a:rPr>
              <a:t>Proper hand washing with ordinary soap removes most bacteria.</a:t>
            </a:r>
            <a:endParaRPr lang="en-US" altLang="en-US" sz="3200" smtClean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5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5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5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9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3050" y="1095375"/>
            <a:ext cx="8870950" cy="5135563"/>
          </a:xfrm>
        </p:spPr>
        <p:txBody>
          <a:bodyPr/>
          <a:lstStyle/>
          <a:p>
            <a:pPr marL="0" indent="0" eaLnBrk="1" hangingPunct="1"/>
            <a:endParaRPr lang="en-US" altLang="en-US" smtClean="0">
              <a:solidFill>
                <a:srgbClr val="0000FF"/>
              </a:solidFill>
            </a:endParaRPr>
          </a:p>
          <a:p>
            <a:pPr lvl="1" indent="0" eaLnBrk="1" hangingPunct="1"/>
            <a:r>
              <a:rPr lang="en-US" altLang="en-US" sz="3200" smtClean="0">
                <a:solidFill>
                  <a:srgbClr val="0000FF"/>
                </a:solidFill>
              </a:rPr>
              <a:t>There are various methods used to control bacterial growth, including:</a:t>
            </a:r>
          </a:p>
          <a:p>
            <a:pPr lvl="2" eaLnBrk="1" hangingPunct="1"/>
            <a:r>
              <a:rPr lang="en-US" altLang="en-US" sz="3200" b="1" smtClean="0">
                <a:solidFill>
                  <a:srgbClr val="0000FF"/>
                </a:solidFill>
              </a:rPr>
              <a:t>sterilization</a:t>
            </a:r>
          </a:p>
          <a:p>
            <a:pPr lvl="2" eaLnBrk="1" hangingPunct="1"/>
            <a:r>
              <a:rPr lang="en-US" altLang="en-US" sz="3200" b="1" smtClean="0">
                <a:solidFill>
                  <a:srgbClr val="0000FF"/>
                </a:solidFill>
              </a:rPr>
              <a:t>disinfectants</a:t>
            </a:r>
          </a:p>
          <a:p>
            <a:pPr lvl="2" eaLnBrk="1" hangingPunct="1"/>
            <a:r>
              <a:rPr lang="en-US" altLang="en-US" sz="3200" b="1" smtClean="0">
                <a:solidFill>
                  <a:srgbClr val="0000FF"/>
                </a:solidFill>
              </a:rPr>
              <a:t>food processing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9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9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94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1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 indent="0" eaLnBrk="1" hangingPunct="1"/>
            <a:r>
              <a:rPr lang="en-US" altLang="en-US" sz="3200" smtClean="0">
                <a:solidFill>
                  <a:srgbClr val="0000FF"/>
                </a:solidFill>
              </a:rPr>
              <a:t>Sterilization by Heat </a:t>
            </a:r>
          </a:p>
          <a:p>
            <a:pPr lvl="2" eaLnBrk="1" hangingPunct="1"/>
            <a:r>
              <a:rPr lang="en-US" altLang="en-US" sz="3200" b="1" smtClean="0">
                <a:solidFill>
                  <a:srgbClr val="0000FF"/>
                </a:solidFill>
              </a:rPr>
              <a:t>Sterilization destroys bacteria by subjecting them to great heat. </a:t>
            </a:r>
          </a:p>
          <a:p>
            <a:pPr lvl="2" eaLnBrk="1" hangingPunct="1"/>
            <a:r>
              <a:rPr lang="en-US" altLang="en-US" sz="3200" b="1" smtClean="0">
                <a:solidFill>
                  <a:srgbClr val="0000FF"/>
                </a:solidFill>
              </a:rPr>
              <a:t>Most bacteria are killed by prolonged high temperatures.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1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3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 indent="0" eaLnBrk="1" hangingPunct="1"/>
            <a:r>
              <a:rPr lang="en-US" altLang="en-US" sz="3200" smtClean="0">
                <a:solidFill>
                  <a:srgbClr val="0000FF"/>
                </a:solidFill>
              </a:rPr>
              <a:t>Disinfectants </a:t>
            </a:r>
          </a:p>
          <a:p>
            <a:pPr lvl="2" eaLnBrk="1" hangingPunct="1"/>
            <a:r>
              <a:rPr lang="en-US" altLang="en-US" sz="3200" b="1" smtClean="0">
                <a:solidFill>
                  <a:srgbClr val="0000FF"/>
                </a:solidFill>
              </a:rPr>
              <a:t>Disinfectants are chemical solutions that kill pathogenic bacteria. </a:t>
            </a:r>
          </a:p>
          <a:p>
            <a:pPr lvl="2" eaLnBrk="1" hangingPunct="1"/>
            <a:r>
              <a:rPr lang="en-US" altLang="en-US" sz="3200" b="1" smtClean="0">
                <a:solidFill>
                  <a:srgbClr val="0000FF"/>
                </a:solidFill>
              </a:rPr>
              <a:t>They are used to clean rooms where bacteria may flourish.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3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5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 indent="0" eaLnBrk="1" hangingPunct="1"/>
            <a:r>
              <a:rPr lang="en-US" altLang="en-US" sz="3200" smtClean="0">
                <a:solidFill>
                  <a:srgbClr val="0000FF"/>
                </a:solidFill>
              </a:rPr>
              <a:t>Food Storage and Processing</a:t>
            </a:r>
          </a:p>
          <a:p>
            <a:pPr lvl="2" eaLnBrk="1" hangingPunct="1"/>
            <a:r>
              <a:rPr lang="en-US" altLang="en-US" sz="3200" b="1" smtClean="0">
                <a:solidFill>
                  <a:srgbClr val="0000FF"/>
                </a:solidFill>
              </a:rPr>
              <a:t>Bacteria can cause food to spoil. </a:t>
            </a:r>
          </a:p>
          <a:p>
            <a:pPr lvl="2" eaLnBrk="1" hangingPunct="1"/>
            <a:r>
              <a:rPr lang="en-US" altLang="en-US" sz="3200" b="1" smtClean="0">
                <a:solidFill>
                  <a:srgbClr val="0000FF"/>
                </a:solidFill>
              </a:rPr>
              <a:t>Refrigerated food stays fresh longer because the bacteria will take longer to multiply. </a:t>
            </a:r>
          </a:p>
          <a:p>
            <a:pPr lvl="2" eaLnBrk="1" hangingPunct="1"/>
            <a:r>
              <a:rPr lang="en-US" altLang="en-US" sz="3200" b="1" smtClean="0">
                <a:solidFill>
                  <a:srgbClr val="0000FF"/>
                </a:solidFill>
              </a:rPr>
              <a:t>Boiling, frying, or steaming can sterilize certain foods.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5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5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/>
            <a:endParaRPr lang="en-US" altLang="en-US" smtClean="0">
              <a:solidFill>
                <a:srgbClr val="0000FF"/>
              </a:solidFill>
            </a:endParaRPr>
          </a:p>
          <a:p>
            <a:pPr lvl="1" indent="0" eaLnBrk="1" hangingPunct="1"/>
            <a:r>
              <a:rPr lang="en-US" altLang="en-US" sz="3200" smtClean="0">
                <a:solidFill>
                  <a:srgbClr val="0000FF"/>
                </a:solidFill>
              </a:rPr>
              <a:t>Viruses produce disease by disrupting the body's normal equilibrium.</a:t>
            </a:r>
          </a:p>
          <a:p>
            <a:pPr lvl="2" eaLnBrk="1" hangingPunct="1"/>
            <a:endParaRPr lang="en-US" altLang="en-US" sz="3200" b="1" smtClean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1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/>
            <a:r>
              <a:rPr lang="en-US" altLang="en-US" smtClean="0">
                <a:solidFill>
                  <a:srgbClr val="0000FF"/>
                </a:solidFill>
              </a:rPr>
              <a:t>Viruses can attack and destroy certain cells in the body, causing symptoms of the disease. </a:t>
            </a:r>
          </a:p>
          <a:p>
            <a:pPr marL="0" indent="0" eaLnBrk="1" hangingPunct="1"/>
            <a:r>
              <a:rPr lang="en-US" altLang="en-US" smtClean="0">
                <a:solidFill>
                  <a:srgbClr val="0000FF"/>
                </a:solidFill>
              </a:rPr>
              <a:t>Other viruses cause infected cells to change patterns of growth and development.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17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3200" y="234950"/>
            <a:ext cx="8940800" cy="5183188"/>
          </a:xfrm>
        </p:spPr>
        <p:txBody>
          <a:bodyPr/>
          <a:lstStyle/>
          <a:p>
            <a:pPr marL="0" indent="0" eaLnBrk="1" hangingPunct="1">
              <a:lnSpc>
                <a:spcPct val="110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en-US" altLang="en-US" sz="3600" smtClean="0">
                <a:solidFill>
                  <a:srgbClr val="0000FF"/>
                </a:solidFill>
              </a:rPr>
              <a:t>Archaebacteria</a:t>
            </a:r>
          </a:p>
          <a:p>
            <a:pPr marL="0" indent="0" eaLnBrk="1" hangingPunct="1">
              <a:lnSpc>
                <a:spcPct val="110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en-US" altLang="en-US" smtClean="0">
                <a:solidFill>
                  <a:schemeClr val="tx1"/>
                </a:solidFill>
              </a:rPr>
              <a:t>The cells walls of archaebacteria  do not contain peptidoglycan.</a:t>
            </a:r>
            <a:endParaRPr lang="en-US" altLang="en-US" sz="3600" smtClean="0">
              <a:solidFill>
                <a:srgbClr val="0000FF"/>
              </a:solidFill>
            </a:endParaRPr>
          </a:p>
          <a:p>
            <a:pPr marL="0" indent="0" eaLnBrk="1" hangingPunct="1">
              <a:lnSpc>
                <a:spcPct val="110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en-US" altLang="en-US" sz="3600" smtClean="0">
                <a:solidFill>
                  <a:srgbClr val="0000FF"/>
                </a:solidFill>
              </a:rPr>
              <a:t> 	</a:t>
            </a:r>
            <a:r>
              <a:rPr lang="en-US" altLang="en-US" smtClean="0">
                <a:solidFill>
                  <a:srgbClr val="0000FF"/>
                </a:solidFill>
              </a:rPr>
              <a:t>Archaebacteria have different 	membrane lipids. </a:t>
            </a:r>
          </a:p>
          <a:p>
            <a:pPr marL="0" indent="0" eaLnBrk="1" hangingPunct="1">
              <a:lnSpc>
                <a:spcPct val="110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en-US" altLang="en-US" smtClean="0">
                <a:solidFill>
                  <a:srgbClr val="0000FF"/>
                </a:solidFill>
              </a:rPr>
              <a:t>In addition, </a:t>
            </a:r>
            <a:r>
              <a:rPr lang="en-US" altLang="en-US" smtClean="0">
                <a:solidFill>
                  <a:schemeClr val="tx1"/>
                </a:solidFill>
              </a:rPr>
              <a:t>the DNA sequences of key archaebacterial genes are more like those of eukaryotes than those of eubacteria. = eukaryote ancestor?</a:t>
            </a:r>
            <a:endParaRPr lang="en-US" altLang="en-US" sz="3600" smtClean="0">
              <a:solidFill>
                <a:srgbClr val="0000FF"/>
              </a:solidFill>
            </a:endParaRPr>
          </a:p>
          <a:p>
            <a:pPr lvl="2" eaLnBrk="1" hangingPunct="1">
              <a:lnSpc>
                <a:spcPct val="90000"/>
              </a:lnSpc>
            </a:pPr>
            <a:endParaRPr lang="en-US" altLang="en-US" sz="3200" b="1" smtClean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3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/>
            <a:r>
              <a:rPr lang="en-US" altLang="en-US" smtClean="0">
                <a:solidFill>
                  <a:srgbClr val="0000FF"/>
                </a:solidFill>
              </a:rPr>
              <a:t>Viral diseases cannot be treated with antibiotics. </a:t>
            </a:r>
          </a:p>
          <a:p>
            <a:pPr marL="0" indent="0" eaLnBrk="1" hangingPunct="1"/>
            <a:r>
              <a:rPr lang="en-US" altLang="en-US" smtClean="0">
                <a:solidFill>
                  <a:srgbClr val="0000FF"/>
                </a:solidFill>
              </a:rPr>
              <a:t>Vaccines are often the best protection against most diseases. </a:t>
            </a:r>
          </a:p>
          <a:p>
            <a:pPr marL="0" indent="0" eaLnBrk="1" hangingPunct="1"/>
            <a:r>
              <a:rPr lang="en-US" altLang="en-US" smtClean="0">
                <a:solidFill>
                  <a:srgbClr val="0000FF"/>
                </a:solidFill>
              </a:rPr>
              <a:t>Most vaccines work only if used before an infection begins. </a:t>
            </a:r>
          </a:p>
          <a:p>
            <a:pPr marL="0" indent="0" eaLnBrk="1" hangingPunct="1"/>
            <a:r>
              <a:rPr lang="en-US" altLang="en-US" smtClean="0">
                <a:solidFill>
                  <a:srgbClr val="0000FF"/>
                </a:solidFill>
              </a:rPr>
              <a:t>Symptoms may be treated with over-the-counter medicines.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38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38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38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3" descr="19_03_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338" y="1547813"/>
            <a:ext cx="6281737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15876" name="Text Box 4"/>
          <p:cNvSpPr txBox="1">
            <a:spLocks noChangeArrowheads="1"/>
          </p:cNvSpPr>
          <p:nvPr/>
        </p:nvSpPr>
        <p:spPr bwMode="auto">
          <a:xfrm>
            <a:off x="1543050" y="1046163"/>
            <a:ext cx="6170613" cy="582612"/>
          </a:xfrm>
          <a:prstGeom prst="rect">
            <a:avLst/>
          </a:prstGeom>
          <a:solidFill>
            <a:srgbClr val="008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defRPr/>
            </a:pPr>
            <a:r>
              <a:rPr lang="en-US" i="0">
                <a:latin typeface="Arial" charset="0"/>
                <a:ea typeface="+mn-ea"/>
              </a:rPr>
              <a:t>Viral</a:t>
            </a:r>
            <a:r>
              <a:rPr lang="en-US" i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</a:rPr>
              <a:t> </a:t>
            </a:r>
            <a:r>
              <a:rPr lang="en-US" i="0">
                <a:latin typeface="Arial" charset="0"/>
                <a:ea typeface="+mn-ea"/>
              </a:rPr>
              <a:t>Diseases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/>
            <a:r>
              <a:rPr lang="en-US" altLang="en-US" smtClean="0">
                <a:solidFill>
                  <a:srgbClr val="0000FF"/>
                </a:solidFill>
              </a:rPr>
              <a:t>Viral Disease in Plants and Animals</a:t>
            </a:r>
          </a:p>
          <a:p>
            <a:pPr lvl="2" eaLnBrk="1" hangingPunct="1"/>
            <a:r>
              <a:rPr lang="en-US" altLang="en-US" sz="3200" b="1" smtClean="0">
                <a:solidFill>
                  <a:srgbClr val="0000FF"/>
                </a:solidFill>
              </a:rPr>
              <a:t>Viruses produce serious animal diseases including foot-and-mouth disease.</a:t>
            </a:r>
          </a:p>
          <a:p>
            <a:pPr lvl="2" eaLnBrk="1" hangingPunct="1"/>
            <a:r>
              <a:rPr lang="en-US" altLang="en-US" sz="3200" b="1" smtClean="0">
                <a:solidFill>
                  <a:srgbClr val="0000FF"/>
                </a:solidFill>
              </a:rPr>
              <a:t>Many viruses infect plants.</a:t>
            </a:r>
          </a:p>
          <a:p>
            <a:pPr lvl="2" eaLnBrk="1" hangingPunct="1"/>
            <a:r>
              <a:rPr lang="en-US" altLang="en-US" sz="3200" b="1" smtClean="0">
                <a:solidFill>
                  <a:srgbClr val="0000FF"/>
                </a:solidFill>
              </a:rPr>
              <a:t>These viruses pose a serious threat to many crops.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9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3050" y="1095375"/>
            <a:ext cx="8870950" cy="5394325"/>
          </a:xfrm>
        </p:spPr>
        <p:txBody>
          <a:bodyPr/>
          <a:lstStyle/>
          <a:p>
            <a:pPr marL="0" indent="0" eaLnBrk="1" hangingPunct="1"/>
            <a:r>
              <a:rPr lang="en-US" altLang="en-US" smtClean="0">
                <a:solidFill>
                  <a:srgbClr val="0000FF"/>
                </a:solidFill>
              </a:rPr>
              <a:t>Viroids and Prions</a:t>
            </a:r>
          </a:p>
          <a:p>
            <a:pPr lvl="2" eaLnBrk="1" hangingPunct="1"/>
            <a:r>
              <a:rPr lang="en-US" altLang="en-US" sz="3200" b="1" smtClean="0">
                <a:solidFill>
                  <a:srgbClr val="0000FF"/>
                </a:solidFill>
              </a:rPr>
              <a:t>Other viruslike particles that can cause disease are viroids and prions. </a:t>
            </a:r>
          </a:p>
          <a:p>
            <a:pPr lvl="3" eaLnBrk="1" hangingPunct="1"/>
            <a:r>
              <a:rPr lang="en-US" altLang="en-US" sz="4000" b="1" smtClean="0"/>
              <a:t>Viroids cause disease in plants. </a:t>
            </a:r>
          </a:p>
          <a:p>
            <a:pPr lvl="3" eaLnBrk="1" hangingPunct="1"/>
            <a:r>
              <a:rPr lang="en-US" altLang="en-US" sz="4000" b="1" smtClean="0"/>
              <a:t>Prions cause disease in animals.</a:t>
            </a:r>
            <a:endParaRPr lang="en-US" altLang="en-US" sz="3200" b="1" smtClean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9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99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2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 indent="0" eaLnBrk="1" hangingPunct="1"/>
            <a:r>
              <a:rPr lang="en-US" altLang="en-US" sz="3200" smtClean="0">
                <a:solidFill>
                  <a:srgbClr val="0000FF"/>
                </a:solidFill>
              </a:rPr>
              <a:t>Viroids </a:t>
            </a:r>
          </a:p>
          <a:p>
            <a:pPr lvl="2" eaLnBrk="1" hangingPunct="1"/>
            <a:r>
              <a:rPr lang="en-US" altLang="en-US" sz="4000" b="1" u="sng" smtClean="0"/>
              <a:t>Viroids</a:t>
            </a:r>
            <a:r>
              <a:rPr lang="en-US" altLang="en-US" sz="4000" b="1" smtClean="0"/>
              <a:t> are single-stranded RNA molecules that have no surrounding capsids.</a:t>
            </a:r>
            <a:r>
              <a:rPr lang="en-US" altLang="en-US" sz="3200" b="1" smtClean="0">
                <a:solidFill>
                  <a:srgbClr val="0000FF"/>
                </a:solidFill>
              </a:rPr>
              <a:t> </a:t>
            </a:r>
          </a:p>
          <a:p>
            <a:pPr lvl="2" eaLnBrk="1" hangingPunct="1"/>
            <a:r>
              <a:rPr lang="en-US" altLang="en-US" sz="3200" b="1" smtClean="0">
                <a:solidFill>
                  <a:srgbClr val="0000FF"/>
                </a:solidFill>
              </a:rPr>
              <a:t>Viroids enter an infected cell and synthesize new viroids. </a:t>
            </a:r>
          </a:p>
          <a:p>
            <a:pPr lvl="2" eaLnBrk="1" hangingPunct="1"/>
            <a:r>
              <a:rPr lang="en-US" altLang="en-US" sz="3200" b="1" smtClean="0">
                <a:solidFill>
                  <a:srgbClr val="0000FF"/>
                </a:solidFill>
              </a:rPr>
              <a:t>They then disrupt the cell’s metabolism and stunt the growth of the entire plant.</a:t>
            </a:r>
          </a:p>
          <a:p>
            <a:pPr lvl="1" indent="0" eaLnBrk="1" hangingPunct="1"/>
            <a:endParaRPr lang="en-US" altLang="en-US" sz="3200" smtClean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2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2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4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3038" y="419100"/>
            <a:ext cx="8547100" cy="5394325"/>
          </a:xfrm>
        </p:spPr>
        <p:txBody>
          <a:bodyPr/>
          <a:lstStyle/>
          <a:p>
            <a:pPr lvl="1" indent="0" eaLnBrk="1" hangingPunct="1">
              <a:lnSpc>
                <a:spcPct val="75000"/>
              </a:lnSpc>
            </a:pPr>
            <a:r>
              <a:rPr lang="en-US" altLang="en-US" sz="3200" smtClean="0">
                <a:solidFill>
                  <a:srgbClr val="0000FF"/>
                </a:solidFill>
              </a:rPr>
              <a:t>Prions 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4000" b="1" u="sng" smtClean="0"/>
              <a:t>Prions</a:t>
            </a:r>
            <a:r>
              <a:rPr lang="en-US" altLang="en-US" sz="4000" b="1" smtClean="0"/>
              <a:t> contain only protein—no DNA or RNA.</a:t>
            </a:r>
            <a:endParaRPr lang="en-US" altLang="en-US" sz="3200" b="1" smtClean="0">
              <a:solidFill>
                <a:srgbClr val="0000FF"/>
              </a:solidFill>
            </a:endParaRPr>
          </a:p>
          <a:p>
            <a:pPr lvl="2" eaLnBrk="1" hangingPunct="1">
              <a:lnSpc>
                <a:spcPct val="90000"/>
              </a:lnSpc>
            </a:pPr>
            <a:r>
              <a:rPr lang="en-US" altLang="en-US" sz="3200" b="1" smtClean="0">
                <a:solidFill>
                  <a:srgbClr val="0000FF"/>
                </a:solidFill>
              </a:rPr>
              <a:t>Prions cause disease by forming protein clumps. These clumps induce normal protein molecules to become prions. 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3200" b="1" smtClean="0">
                <a:solidFill>
                  <a:srgbClr val="0000FF"/>
                </a:solidFill>
              </a:rPr>
              <a:t>Eventually, there are so many prions in the nerve tissue that cells become damaged. 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3200" b="1" smtClean="0">
                <a:solidFill>
                  <a:srgbClr val="0000FF"/>
                </a:solidFill>
              </a:rPr>
              <a:t>Mad cow disease may be caused by prions.</a:t>
            </a:r>
          </a:p>
          <a:p>
            <a:pPr lvl="1" indent="0" eaLnBrk="1" hangingPunct="1">
              <a:lnSpc>
                <a:spcPct val="75000"/>
              </a:lnSpc>
            </a:pPr>
            <a:endParaRPr lang="en-US" altLang="en-US" sz="3200" smtClean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4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40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40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altLang="en-US" smtClean="0">
                <a:hlinkClick r:id="rId2"/>
              </a:rPr>
              <a:t>http://www.youtube.com/watch?v=L8oHs7G_syI&amp;feature=plcp</a:t>
            </a:r>
            <a:endParaRPr lang="en-CA" altLang="en-US" smtClean="0"/>
          </a:p>
          <a:p>
            <a:endParaRPr lang="en-CA" altLang="en-US" smtClean="0"/>
          </a:p>
        </p:txBody>
      </p:sp>
    </p:spTree>
    <p:extLst>
      <p:ext uri="{BB962C8B-B14F-4D97-AF65-F5344CB8AC3E}">
        <p14:creationId xmlns:p14="http://schemas.microsoft.com/office/powerpoint/2010/main" val="632673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u="sng" smtClean="0">
                <a:solidFill>
                  <a:srgbClr val="002060"/>
                </a:solidFill>
              </a:rPr>
              <a:t>Viruses and Human Health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002060"/>
                </a:solidFill>
              </a:rPr>
              <a:t>Destruction of host cell by viral replication causes symptoms</a:t>
            </a:r>
          </a:p>
          <a:p>
            <a:pPr eaLnBrk="1" hangingPunct="1"/>
            <a:endParaRPr lang="en-US" altLang="en-US" smtClean="0">
              <a:solidFill>
                <a:srgbClr val="002060"/>
              </a:solidFill>
            </a:endParaRPr>
          </a:p>
          <a:p>
            <a:pPr eaLnBrk="1" hangingPunct="1"/>
            <a:r>
              <a:rPr lang="en-US" altLang="en-US" smtClean="0">
                <a:solidFill>
                  <a:srgbClr val="002060"/>
                </a:solidFill>
              </a:rPr>
              <a:t>Infections are difficult to treat and Antibiotics DON’T WORK on viruses, only microorganisms</a:t>
            </a:r>
          </a:p>
          <a:p>
            <a:pPr eaLnBrk="1" hangingPunct="1"/>
            <a:endParaRPr lang="en-US" altLang="en-US" smtClean="0">
              <a:solidFill>
                <a:srgbClr val="EE1030"/>
              </a:solidFill>
            </a:endParaRPr>
          </a:p>
          <a:p>
            <a:pPr eaLnBrk="1" hangingPunct="1"/>
            <a:endParaRPr lang="en-US" altLang="en-US" smtClean="0">
              <a:solidFill>
                <a:srgbClr val="EE103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410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CA" altLang="en-US" smtClean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002060"/>
                </a:solidFill>
              </a:rPr>
              <a:t>Vaccines- Liquid preparations of dead or weakened viral or bacterial cells that stimulate the body’s immune system to fight back</a:t>
            </a:r>
          </a:p>
          <a:p>
            <a:pPr eaLnBrk="1" hangingPunct="1"/>
            <a:endParaRPr lang="en-US" altLang="en-US" smtClean="0">
              <a:solidFill>
                <a:srgbClr val="EE1030"/>
              </a:solidFill>
            </a:endParaRPr>
          </a:p>
          <a:p>
            <a:pPr eaLnBrk="1" hangingPunct="1"/>
            <a:r>
              <a:rPr lang="en-US" altLang="en-US" smtClean="0">
                <a:solidFill>
                  <a:schemeClr val="tx1"/>
                </a:solidFill>
              </a:rPr>
              <a:t>Some viral and bacterial diseases can be PREVENTED with vaccines (oral or injection)</a:t>
            </a:r>
          </a:p>
          <a:p>
            <a:pPr eaLnBrk="1" hangingPunct="1">
              <a:buFontTx/>
              <a:buNone/>
            </a:pPr>
            <a:endParaRPr lang="en-US" altLang="en-US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455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Symptoms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686800" cy="4525963"/>
          </a:xfrm>
        </p:spPr>
        <p:txBody>
          <a:bodyPr/>
          <a:lstStyle/>
          <a:p>
            <a:pPr eaLnBrk="1" hangingPunct="1"/>
            <a:endParaRPr lang="en-CA" altLang="en-US" sz="2600" smtClean="0"/>
          </a:p>
        </p:txBody>
      </p:sp>
      <p:pic>
        <p:nvPicPr>
          <p:cNvPr id="25604" name="Picture 4" descr="Chicken_pox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088" y="2133600"/>
            <a:ext cx="2052637" cy="3024188"/>
          </a:xfrm>
          <a:noFill/>
        </p:spPr>
      </p:pic>
      <p:pic>
        <p:nvPicPr>
          <p:cNvPr id="25605" name="Picture 6" descr="smallpox_face-d08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00788" y="2205038"/>
            <a:ext cx="2103437" cy="2984500"/>
          </a:xfrm>
          <a:noFill/>
        </p:spPr>
      </p:pic>
      <p:pic>
        <p:nvPicPr>
          <p:cNvPr id="25606" name="Picture 8" descr="rabi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2276475"/>
            <a:ext cx="2222500" cy="291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0096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48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01625" y="573088"/>
            <a:ext cx="8642350" cy="4848225"/>
          </a:xfrm>
        </p:spPr>
        <p:txBody>
          <a:bodyPr/>
          <a:lstStyle/>
          <a:p>
            <a:pPr marL="0" indent="0" eaLnBrk="1" hangingPunct="1"/>
            <a:r>
              <a:rPr lang="en-US" altLang="en-US" b="1" smtClean="0"/>
              <a:t>Many archaebacteria live in extreme environments.</a:t>
            </a:r>
            <a:endParaRPr lang="en-US" altLang="en-US" sz="3200" b="1" smtClean="0">
              <a:solidFill>
                <a:srgbClr val="0000FF"/>
              </a:solidFill>
            </a:endParaRPr>
          </a:p>
          <a:p>
            <a:pPr lvl="2" eaLnBrk="1" hangingPunct="1"/>
            <a:r>
              <a:rPr lang="en-US" altLang="en-US" sz="3200" b="1" smtClean="0">
                <a:solidFill>
                  <a:srgbClr val="0000FF"/>
                </a:solidFill>
              </a:rPr>
              <a:t>Methanogens live in oxygen-free environments, such as thick mud and animal digestive tracts. </a:t>
            </a:r>
          </a:p>
          <a:p>
            <a:pPr lvl="2" eaLnBrk="1" hangingPunct="1"/>
            <a:r>
              <a:rPr lang="en-US" altLang="en-US" sz="3200" b="1" smtClean="0">
                <a:solidFill>
                  <a:srgbClr val="0000FF"/>
                </a:solidFill>
              </a:rPr>
              <a:t>Other archaebacteria live in salty environments or in hot springs where water temperatures approach the boiling point.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24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24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404813"/>
            <a:ext cx="8229600" cy="1143000"/>
          </a:xfrm>
        </p:spPr>
        <p:txBody>
          <a:bodyPr/>
          <a:lstStyle/>
          <a:p>
            <a:pPr eaLnBrk="1" hangingPunct="1"/>
            <a:r>
              <a:rPr lang="en-CA" altLang="en-US" smtClean="0"/>
              <a:t>Emerging Viruses</a:t>
            </a:r>
            <a:endParaRPr lang="en-US" altLang="en-US" smtClean="0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484313"/>
            <a:ext cx="8374063" cy="5373687"/>
          </a:xfrm>
        </p:spPr>
        <p:txBody>
          <a:bodyPr/>
          <a:lstStyle/>
          <a:p>
            <a:pPr eaLnBrk="1" hangingPunct="1"/>
            <a:r>
              <a:rPr lang="en-US" altLang="en-US" sz="2600" smtClean="0"/>
              <a:t>HIV</a:t>
            </a:r>
          </a:p>
          <a:p>
            <a:pPr eaLnBrk="1" hangingPunct="1"/>
            <a:r>
              <a:rPr lang="en-US" altLang="en-US" sz="2600" smtClean="0"/>
              <a:t>Hantavirus</a:t>
            </a:r>
          </a:p>
          <a:p>
            <a:pPr lvl="1" eaLnBrk="1" hangingPunct="1"/>
            <a:r>
              <a:rPr lang="en-US" altLang="en-US" sz="2400" smtClean="0">
                <a:hlinkClick r:id="rId2"/>
              </a:rPr>
              <a:t>http://www.cdc.gov/ncidod/diseases/hanta/hps/</a:t>
            </a:r>
            <a:r>
              <a:rPr lang="en-US" altLang="en-US" sz="2400" smtClean="0"/>
              <a:t> </a:t>
            </a:r>
          </a:p>
          <a:p>
            <a:pPr eaLnBrk="1" hangingPunct="1"/>
            <a:r>
              <a:rPr lang="en-US" altLang="en-US" sz="2600" smtClean="0"/>
              <a:t>Ebola</a:t>
            </a:r>
          </a:p>
          <a:p>
            <a:pPr lvl="1" eaLnBrk="1" hangingPunct="1"/>
            <a:r>
              <a:rPr lang="en-US" altLang="en-US" sz="2400" smtClean="0">
                <a:hlinkClick r:id="rId3"/>
              </a:rPr>
              <a:t>http://www.cdc.gov/ncidod/dvrd/spb/mnpages/dispages/ebola.htm</a:t>
            </a:r>
            <a:endParaRPr lang="en-US" altLang="en-US" sz="2400" smtClean="0"/>
          </a:p>
          <a:p>
            <a:pPr eaLnBrk="1" hangingPunct="1"/>
            <a:r>
              <a:rPr lang="en-US" altLang="en-US" sz="2600" smtClean="0"/>
              <a:t>Avian Influenza Virus</a:t>
            </a:r>
          </a:p>
          <a:p>
            <a:pPr lvl="1" eaLnBrk="1" hangingPunct="1"/>
            <a:r>
              <a:rPr lang="en-US" altLang="en-US" sz="2400" smtClean="0">
                <a:hlinkClick r:id="rId4"/>
              </a:rPr>
              <a:t>CDC</a:t>
            </a:r>
            <a:r>
              <a:rPr lang="en-US" altLang="en-US" sz="2400" smtClean="0"/>
              <a:t>  </a:t>
            </a:r>
          </a:p>
          <a:p>
            <a:pPr lvl="1" eaLnBrk="1" hangingPunct="1"/>
            <a:r>
              <a:rPr lang="en-CA" altLang="en-US" sz="2400" smtClean="0">
                <a:hlinkClick r:id="rId5"/>
              </a:rPr>
              <a:t>Government of Canada</a:t>
            </a:r>
            <a:endParaRPr lang="en-US" altLang="en-US" sz="2400" smtClean="0"/>
          </a:p>
        </p:txBody>
      </p:sp>
    </p:spTree>
    <p:extLst>
      <p:ext uri="{BB962C8B-B14F-4D97-AF65-F5344CB8AC3E}">
        <p14:creationId xmlns:p14="http://schemas.microsoft.com/office/powerpoint/2010/main" val="1150586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AIDS: Some Facts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1628775"/>
            <a:ext cx="8218487" cy="478472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2200" smtClean="0"/>
              <a:t>AIDS is caused by a virus </a:t>
            </a:r>
            <a:r>
              <a:rPr lang="en-US" altLang="en-US" sz="2200" smtClean="0">
                <a:sym typeface="Wingdings" panose="05000000000000000000" pitchFamily="2" charset="2"/>
              </a:rPr>
              <a:t> </a:t>
            </a:r>
            <a:r>
              <a:rPr lang="en-US" altLang="en-US" sz="2200" smtClean="0"/>
              <a:t>HIV, the Human Immunodeficiency Virus</a:t>
            </a:r>
          </a:p>
          <a:p>
            <a:pPr eaLnBrk="1" hangingPunct="1">
              <a:lnSpc>
                <a:spcPct val="80000"/>
              </a:lnSpc>
            </a:pPr>
            <a:endParaRPr lang="en-US" altLang="en-US" sz="2200" smtClean="0"/>
          </a:p>
          <a:p>
            <a:pPr eaLnBrk="1" hangingPunct="1">
              <a:lnSpc>
                <a:spcPct val="80000"/>
              </a:lnSpc>
            </a:pPr>
            <a:r>
              <a:rPr lang="en-US" altLang="en-US" sz="2200" smtClean="0"/>
              <a:t>If you get infected with HIV, your body will try to fight the infection by making "antibodies“</a:t>
            </a:r>
          </a:p>
          <a:p>
            <a:pPr eaLnBrk="1" hangingPunct="1">
              <a:lnSpc>
                <a:spcPct val="80000"/>
              </a:lnSpc>
            </a:pPr>
            <a:endParaRPr lang="en-US" altLang="en-US" sz="2200" smtClean="0"/>
          </a:p>
          <a:p>
            <a:pPr eaLnBrk="1" hangingPunct="1">
              <a:lnSpc>
                <a:spcPct val="80000"/>
              </a:lnSpc>
            </a:pPr>
            <a:r>
              <a:rPr lang="en-US" altLang="en-US" sz="2200" smtClean="0"/>
              <a:t>When you get a blood test for HIV, the test looks for these antibodies </a:t>
            </a:r>
            <a:r>
              <a:rPr lang="en-US" altLang="en-US" sz="2200" smtClean="0">
                <a:sym typeface="Wingdings" panose="05000000000000000000" pitchFamily="2" charset="2"/>
              </a:rPr>
              <a:t></a:t>
            </a:r>
            <a:r>
              <a:rPr lang="en-US" altLang="en-US" sz="2200" smtClean="0"/>
              <a:t> If you have them in your blood, it means that you have HIV infection and are "HIV-Positive“</a:t>
            </a:r>
          </a:p>
          <a:p>
            <a:pPr eaLnBrk="1" hangingPunct="1">
              <a:lnSpc>
                <a:spcPct val="80000"/>
              </a:lnSpc>
            </a:pPr>
            <a:endParaRPr lang="en-US" altLang="en-US" sz="2200" smtClean="0"/>
          </a:p>
          <a:p>
            <a:pPr eaLnBrk="1" hangingPunct="1">
              <a:lnSpc>
                <a:spcPct val="80000"/>
              </a:lnSpc>
            </a:pPr>
            <a:r>
              <a:rPr lang="en-US" altLang="en-US" sz="2200" smtClean="0"/>
              <a:t>HIV is transferred through blood, vaginal fluid, semen and breast milk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2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200" smtClean="0"/>
          </a:p>
        </p:txBody>
      </p:sp>
      <p:pic>
        <p:nvPicPr>
          <p:cNvPr id="27652" name="Picture 4" descr="AIDSvirusFoto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29438" y="4962525"/>
            <a:ext cx="1855787" cy="1895475"/>
          </a:xfrm>
          <a:noFill/>
        </p:spPr>
      </p:pic>
    </p:spTree>
    <p:extLst>
      <p:ext uri="{BB962C8B-B14F-4D97-AF65-F5344CB8AC3E}">
        <p14:creationId xmlns:p14="http://schemas.microsoft.com/office/powerpoint/2010/main" val="1544570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AIDS: Some Facts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196975"/>
            <a:ext cx="8229600" cy="4852988"/>
          </a:xfrm>
        </p:spPr>
        <p:txBody>
          <a:bodyPr/>
          <a:lstStyle/>
          <a:p>
            <a:pPr eaLnBrk="1" hangingPunct="1"/>
            <a:r>
              <a:rPr lang="en-US" altLang="en-US" sz="2600" smtClean="0"/>
              <a:t>AIDS is currently responsible for five percent of all deaths worldwide, between 2.5 to 3.5 million in 2003</a:t>
            </a:r>
          </a:p>
          <a:p>
            <a:pPr eaLnBrk="1" hangingPunct="1"/>
            <a:r>
              <a:rPr lang="en-US" altLang="en-US" sz="2600" smtClean="0"/>
              <a:t>Each year there are 5,300,000 new infections </a:t>
            </a:r>
          </a:p>
          <a:p>
            <a:pPr eaLnBrk="1" hangingPunct="1"/>
            <a:r>
              <a:rPr lang="en-US" altLang="en-US" sz="2600" smtClean="0"/>
              <a:t>Africa carries a disproportionate share of this burden, as do women; and in some African countries life-expectancy has been reduced to as low as 32.7 years</a:t>
            </a:r>
          </a:p>
          <a:p>
            <a:pPr eaLnBrk="1" hangingPunct="1"/>
            <a:r>
              <a:rPr lang="en-US" altLang="en-US" sz="2600" smtClean="0"/>
              <a:t>AIDS is as much a health issue as it is a social, political, and economic issue </a:t>
            </a:r>
          </a:p>
        </p:txBody>
      </p:sp>
    </p:spTree>
    <p:extLst>
      <p:ext uri="{BB962C8B-B14F-4D97-AF65-F5344CB8AC3E}">
        <p14:creationId xmlns:p14="http://schemas.microsoft.com/office/powerpoint/2010/main" val="543777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Homework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CA" altLang="en-US" u="sng" smtClean="0">
                <a:hlinkClick r:id="rId2"/>
              </a:rPr>
              <a:t>http://www.pbs.org/wgbh/nova/body/1918-flu.html</a:t>
            </a:r>
            <a:endParaRPr lang="en-CA" altLang="en-US" u="sng" smtClean="0"/>
          </a:p>
          <a:p>
            <a:pPr eaLnBrk="1" hangingPunct="1"/>
            <a:endParaRPr lang="en-CA" altLang="en-US" smtClean="0"/>
          </a:p>
          <a:p>
            <a:pPr eaLnBrk="1" hangingPunct="1">
              <a:buFontTx/>
              <a:buNone/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242698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711200" y="1895475"/>
            <a:ext cx="7929563" cy="1066800"/>
          </a:xfrm>
        </p:spPr>
        <p:txBody>
          <a:bodyPr/>
          <a:lstStyle/>
          <a:p>
            <a:pPr algn="ctr" eaLnBrk="1" hangingPunct="1"/>
            <a:r>
              <a:rPr lang="en-US" altLang="en-US" sz="3200" smtClean="0">
                <a:solidFill>
                  <a:schemeClr val="tx1"/>
                </a:solidFill>
              </a:rPr>
              <a:t>Chapter 19- Viruses and Bacteria</a:t>
            </a:r>
            <a:br>
              <a:rPr lang="en-US" altLang="en-US" sz="3200" smtClean="0">
                <a:solidFill>
                  <a:schemeClr val="tx1"/>
                </a:solidFill>
              </a:rPr>
            </a:br>
            <a:r>
              <a:rPr lang="en-US" altLang="en-US" sz="3200" smtClean="0">
                <a:solidFill>
                  <a:schemeClr val="tx1"/>
                </a:solidFill>
              </a:rPr>
              <a:t>Multiple Choice Practice Questions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>
          <a:xfrm>
            <a:off x="14288" y="165100"/>
            <a:ext cx="1069975" cy="427038"/>
          </a:xfrm>
        </p:spPr>
        <p:txBody>
          <a:bodyPr/>
          <a:lstStyle/>
          <a:p>
            <a:pPr eaLnBrk="1" hangingPunct="1"/>
            <a:r>
              <a:rPr lang="en-US" altLang="en-US" smtClean="0"/>
              <a:t>19–1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 eaLnBrk="1" hangingPunct="1">
              <a:lnSpc>
                <a:spcPct val="90000"/>
              </a:lnSpc>
            </a:pPr>
            <a:r>
              <a:rPr lang="en-US" altLang="en-US" smtClean="0"/>
              <a:t>Which characteristic distinguishes eubacteria from archaebacteria? 	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mtClean="0"/>
              <a:t>Eubacteria lack peptidoglycan in their cell walls.	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mtClean="0"/>
              <a:t>Eubacteria contain peptidoglycan in their cell walls.	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mtClean="0"/>
              <a:t>Eubacteria lack a nucleus.	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mtClean="0"/>
              <a:t>Eubacteria do not possess mitochondria.</a:t>
            </a:r>
          </a:p>
        </p:txBody>
      </p:sp>
      <p:pic>
        <p:nvPicPr>
          <p:cNvPr id="102404" name="Picture 8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1092200"/>
            <a:ext cx="561975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4288" y="165100"/>
            <a:ext cx="1069975" cy="427038"/>
          </a:xfrm>
        </p:spPr>
        <p:txBody>
          <a:bodyPr/>
          <a:lstStyle/>
          <a:p>
            <a:pPr eaLnBrk="1" hangingPunct="1"/>
            <a:r>
              <a:rPr lang="en-US" altLang="en-US" smtClean="0"/>
              <a:t>19–1</a:t>
            </a:r>
          </a:p>
        </p:txBody>
      </p:sp>
      <p:sp>
        <p:nvSpPr>
          <p:cNvPr id="103427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 eaLnBrk="1" hangingPunct="1">
              <a:lnSpc>
                <a:spcPct val="90000"/>
              </a:lnSpc>
            </a:pPr>
            <a:r>
              <a:rPr lang="en-US" altLang="en-US" smtClean="0"/>
              <a:t>Which characteristic distinguishes eubacteria from archaebacteria? 	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mtClean="0"/>
              <a:t>Eubacteria lack peptidoglycan in their cell walls.	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mtClean="0"/>
              <a:t>Eubacteria contain peptidoglycan in their cell walls.	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mtClean="0"/>
              <a:t>Eubacteria lack a nucleus.	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mtClean="0"/>
              <a:t>Eubacteria do not possess mitochondria.</a:t>
            </a:r>
          </a:p>
        </p:txBody>
      </p:sp>
      <p:sp>
        <p:nvSpPr>
          <p:cNvPr id="1649668" name="Rectangle 1028"/>
          <p:cNvSpPr>
            <a:spLocks noChangeArrowheads="1"/>
          </p:cNvSpPr>
          <p:nvPr/>
        </p:nvSpPr>
        <p:spPr bwMode="auto">
          <a:xfrm>
            <a:off x="949325" y="3048000"/>
            <a:ext cx="7731125" cy="838200"/>
          </a:xfrm>
          <a:prstGeom prst="rect">
            <a:avLst/>
          </a:prstGeom>
          <a:solidFill>
            <a:srgbClr val="00CC00">
              <a:alpha val="28000"/>
            </a:srgbClr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+mn-ea"/>
            </a:endParaRPr>
          </a:p>
        </p:txBody>
      </p:sp>
      <p:pic>
        <p:nvPicPr>
          <p:cNvPr id="1649669" name="Picture 1029" descr="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8" y="3124200"/>
            <a:ext cx="58261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30" name="Picture 1030" descr="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1092200"/>
            <a:ext cx="561975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9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9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9668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>
          <a:xfrm>
            <a:off x="14288" y="165100"/>
            <a:ext cx="1069975" cy="427038"/>
          </a:xfrm>
        </p:spPr>
        <p:txBody>
          <a:bodyPr/>
          <a:lstStyle/>
          <a:p>
            <a:pPr eaLnBrk="1" hangingPunct="1"/>
            <a:r>
              <a:rPr lang="en-US" altLang="en-US" smtClean="0"/>
              <a:t>19–1</a:t>
            </a:r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 eaLnBrk="1" hangingPunct="1"/>
            <a:r>
              <a:rPr lang="en-US" altLang="en-US" smtClean="0"/>
              <a:t>Rod-shaped prokaryotes are called </a:t>
            </a:r>
          </a:p>
          <a:p>
            <a:pPr lvl="2" eaLnBrk="1" hangingPunct="1"/>
            <a:r>
              <a:rPr lang="en-US" altLang="en-US" smtClean="0"/>
              <a:t>bacilli.	</a:t>
            </a:r>
          </a:p>
          <a:p>
            <a:pPr lvl="2" eaLnBrk="1" hangingPunct="1"/>
            <a:r>
              <a:rPr lang="en-US" altLang="en-US" smtClean="0"/>
              <a:t>cocci.	</a:t>
            </a:r>
          </a:p>
          <a:p>
            <a:pPr lvl="2" eaLnBrk="1" hangingPunct="1"/>
            <a:r>
              <a:rPr lang="en-US" altLang="en-US" smtClean="0"/>
              <a:t>spirilla.	</a:t>
            </a:r>
          </a:p>
          <a:p>
            <a:pPr lvl="2" eaLnBrk="1" hangingPunct="1"/>
            <a:r>
              <a:rPr lang="en-US" altLang="en-US" smtClean="0"/>
              <a:t>streptococci.</a:t>
            </a:r>
          </a:p>
        </p:txBody>
      </p:sp>
      <p:pic>
        <p:nvPicPr>
          <p:cNvPr id="104452" name="Picture 7" descr="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1087438"/>
            <a:ext cx="585788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4288" y="165100"/>
            <a:ext cx="1069975" cy="427038"/>
          </a:xfrm>
        </p:spPr>
        <p:txBody>
          <a:bodyPr/>
          <a:lstStyle/>
          <a:p>
            <a:pPr eaLnBrk="1" hangingPunct="1"/>
            <a:r>
              <a:rPr lang="en-US" altLang="en-US" smtClean="0"/>
              <a:t>19–1</a:t>
            </a:r>
          </a:p>
        </p:txBody>
      </p:sp>
      <p:sp>
        <p:nvSpPr>
          <p:cNvPr id="105475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 eaLnBrk="1" hangingPunct="1"/>
            <a:r>
              <a:rPr lang="en-US" altLang="en-US" smtClean="0"/>
              <a:t>Rod-shaped prokaryotes are called </a:t>
            </a:r>
          </a:p>
          <a:p>
            <a:pPr lvl="2" eaLnBrk="1" hangingPunct="1"/>
            <a:r>
              <a:rPr lang="en-US" altLang="en-US" smtClean="0"/>
              <a:t>bacilli.	</a:t>
            </a:r>
          </a:p>
          <a:p>
            <a:pPr lvl="2" eaLnBrk="1" hangingPunct="1"/>
            <a:r>
              <a:rPr lang="en-US" altLang="en-US" smtClean="0"/>
              <a:t>cocci.	</a:t>
            </a:r>
          </a:p>
          <a:p>
            <a:pPr lvl="2" eaLnBrk="1" hangingPunct="1"/>
            <a:r>
              <a:rPr lang="en-US" altLang="en-US" smtClean="0"/>
              <a:t>spirilla.	</a:t>
            </a:r>
          </a:p>
          <a:p>
            <a:pPr lvl="2" eaLnBrk="1" hangingPunct="1"/>
            <a:r>
              <a:rPr lang="en-US" altLang="en-US" smtClean="0"/>
              <a:t>streptococci.</a:t>
            </a:r>
          </a:p>
        </p:txBody>
      </p:sp>
      <p:sp>
        <p:nvSpPr>
          <p:cNvPr id="1651716" name="Rectangle 1028"/>
          <p:cNvSpPr>
            <a:spLocks noChangeArrowheads="1"/>
          </p:cNvSpPr>
          <p:nvPr/>
        </p:nvSpPr>
        <p:spPr bwMode="auto">
          <a:xfrm>
            <a:off x="949325" y="1752600"/>
            <a:ext cx="7731125" cy="450850"/>
          </a:xfrm>
          <a:prstGeom prst="rect">
            <a:avLst/>
          </a:prstGeom>
          <a:solidFill>
            <a:srgbClr val="00CC00">
              <a:alpha val="28000"/>
            </a:srgbClr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+mn-ea"/>
            </a:endParaRPr>
          </a:p>
        </p:txBody>
      </p:sp>
      <p:pic>
        <p:nvPicPr>
          <p:cNvPr id="1651717" name="Picture 1029" descr="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8" y="1690688"/>
            <a:ext cx="58261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8" name="Picture 1030" descr="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1087438"/>
            <a:ext cx="585788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1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1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1716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4288" y="165100"/>
            <a:ext cx="1069975" cy="427038"/>
          </a:xfrm>
        </p:spPr>
        <p:txBody>
          <a:bodyPr/>
          <a:lstStyle/>
          <a:p>
            <a:pPr eaLnBrk="1" hangingPunct="1"/>
            <a:r>
              <a:rPr lang="en-US" altLang="en-US" smtClean="0"/>
              <a:t>19–1</a:t>
            </a:r>
          </a:p>
        </p:txBody>
      </p:sp>
      <p:sp>
        <p:nvSpPr>
          <p:cNvPr id="106499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 eaLnBrk="1" hangingPunct="1"/>
            <a:r>
              <a:rPr lang="en-US" altLang="en-US" smtClean="0"/>
              <a:t>Bacteria that must live without oxygen are called </a:t>
            </a:r>
          </a:p>
          <a:p>
            <a:pPr lvl="2" eaLnBrk="1" hangingPunct="1"/>
            <a:r>
              <a:rPr lang="en-US" altLang="en-US" smtClean="0"/>
              <a:t>obligate aerobes.	</a:t>
            </a:r>
          </a:p>
          <a:p>
            <a:pPr lvl="2" eaLnBrk="1" hangingPunct="1"/>
            <a:r>
              <a:rPr lang="en-US" altLang="en-US" smtClean="0"/>
              <a:t>facultative anaerobes.	</a:t>
            </a:r>
          </a:p>
          <a:p>
            <a:pPr lvl="2" eaLnBrk="1" hangingPunct="1"/>
            <a:r>
              <a:rPr lang="en-US" altLang="en-US" smtClean="0"/>
              <a:t>obligate anaerobes.	</a:t>
            </a:r>
          </a:p>
          <a:p>
            <a:pPr lvl="2" eaLnBrk="1" hangingPunct="1"/>
            <a:r>
              <a:rPr lang="en-US" altLang="en-US" smtClean="0"/>
              <a:t>facultative aerobes.	</a:t>
            </a:r>
          </a:p>
        </p:txBody>
      </p:sp>
      <p:pic>
        <p:nvPicPr>
          <p:cNvPr id="106500" name="Picture 1030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1092200"/>
            <a:ext cx="561975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3050" y="1095375"/>
            <a:ext cx="8686800" cy="4619625"/>
          </a:xfrm>
        </p:spPr>
        <p:txBody>
          <a:bodyPr/>
          <a:lstStyle/>
          <a:p>
            <a:pPr marL="0" indent="0" eaLnBrk="1" hangingPunct="1"/>
            <a:r>
              <a:rPr lang="en-US" altLang="en-US" smtClean="0">
                <a:solidFill>
                  <a:schemeClr val="tx1"/>
                </a:solidFill>
              </a:rPr>
              <a:t>Prokaryotes are identified by</a:t>
            </a:r>
            <a:r>
              <a:rPr lang="en-US" altLang="en-US" smtClean="0">
                <a:solidFill>
                  <a:srgbClr val="0000FF"/>
                </a:solidFill>
              </a:rPr>
              <a:t> characteristics such as:</a:t>
            </a:r>
            <a:endParaRPr lang="en-US" altLang="en-US" sz="3600" smtClean="0">
              <a:solidFill>
                <a:srgbClr val="0000FF"/>
              </a:solidFill>
            </a:endParaRPr>
          </a:p>
          <a:p>
            <a:pPr lvl="2" eaLnBrk="1" hangingPunct="1"/>
            <a:r>
              <a:rPr lang="en-US" altLang="en-US" sz="4000" b="1" smtClean="0"/>
              <a:t>shape</a:t>
            </a:r>
          </a:p>
          <a:p>
            <a:pPr lvl="2" eaLnBrk="1" hangingPunct="1"/>
            <a:r>
              <a:rPr lang="en-US" altLang="en-US" sz="4000" b="1" smtClean="0"/>
              <a:t>the chemical nature of their cell walls</a:t>
            </a:r>
          </a:p>
          <a:p>
            <a:pPr lvl="2" eaLnBrk="1" hangingPunct="1"/>
            <a:r>
              <a:rPr lang="en-US" altLang="en-US" sz="4000" b="1" smtClean="0"/>
              <a:t>the way they move</a:t>
            </a:r>
          </a:p>
          <a:p>
            <a:pPr lvl="2" eaLnBrk="1" hangingPunct="1"/>
            <a:r>
              <a:rPr lang="en-US" altLang="en-US" sz="4000" b="1" smtClean="0"/>
              <a:t>the way they obtain energy</a:t>
            </a:r>
            <a:endParaRPr lang="en-US" altLang="en-US" sz="3200" b="1" smtClean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6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6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6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6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14288" y="165100"/>
            <a:ext cx="1069975" cy="427038"/>
          </a:xfrm>
        </p:spPr>
        <p:txBody>
          <a:bodyPr/>
          <a:lstStyle/>
          <a:p>
            <a:pPr eaLnBrk="1" hangingPunct="1"/>
            <a:r>
              <a:rPr lang="en-US" altLang="en-US" smtClean="0"/>
              <a:t>19–1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 eaLnBrk="1" hangingPunct="1"/>
            <a:r>
              <a:rPr lang="en-US" altLang="en-US" smtClean="0"/>
              <a:t>Bacteria that must live without oxygen are called </a:t>
            </a:r>
          </a:p>
          <a:p>
            <a:pPr lvl="2" eaLnBrk="1" hangingPunct="1"/>
            <a:r>
              <a:rPr lang="en-US" altLang="en-US" smtClean="0"/>
              <a:t>obligate aerobes.	</a:t>
            </a:r>
          </a:p>
          <a:p>
            <a:pPr lvl="2" eaLnBrk="1" hangingPunct="1"/>
            <a:r>
              <a:rPr lang="en-US" altLang="en-US" smtClean="0"/>
              <a:t>facultative anaerobes.	</a:t>
            </a:r>
          </a:p>
          <a:p>
            <a:pPr lvl="2" eaLnBrk="1" hangingPunct="1"/>
            <a:r>
              <a:rPr lang="en-US" altLang="en-US" smtClean="0"/>
              <a:t>obligate anaerobes.	</a:t>
            </a:r>
          </a:p>
          <a:p>
            <a:pPr lvl="2" eaLnBrk="1" hangingPunct="1"/>
            <a:r>
              <a:rPr lang="en-US" altLang="en-US" smtClean="0"/>
              <a:t>facultative aerobes.	</a:t>
            </a:r>
          </a:p>
        </p:txBody>
      </p:sp>
      <p:sp>
        <p:nvSpPr>
          <p:cNvPr id="1307652" name="Rectangle 4"/>
          <p:cNvSpPr>
            <a:spLocks noChangeArrowheads="1"/>
          </p:cNvSpPr>
          <p:nvPr/>
        </p:nvSpPr>
        <p:spPr bwMode="auto">
          <a:xfrm>
            <a:off x="949325" y="3094038"/>
            <a:ext cx="7731125" cy="450850"/>
          </a:xfrm>
          <a:prstGeom prst="rect">
            <a:avLst/>
          </a:prstGeom>
          <a:solidFill>
            <a:srgbClr val="00CC00">
              <a:alpha val="28000"/>
            </a:srgbClr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+mn-ea"/>
            </a:endParaRPr>
          </a:p>
        </p:txBody>
      </p:sp>
      <p:pic>
        <p:nvPicPr>
          <p:cNvPr id="1307653" name="Picture 5" descr="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8" y="3062288"/>
            <a:ext cx="58261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6" name="Picture 7" descr="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1092200"/>
            <a:ext cx="561975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7652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14288" y="165100"/>
            <a:ext cx="1069975" cy="427038"/>
          </a:xfrm>
        </p:spPr>
        <p:txBody>
          <a:bodyPr/>
          <a:lstStyle/>
          <a:p>
            <a:pPr eaLnBrk="1" hangingPunct="1"/>
            <a:r>
              <a:rPr lang="en-US" altLang="en-US" smtClean="0"/>
              <a:t>19–1</a:t>
            </a:r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 eaLnBrk="1" hangingPunct="1"/>
            <a:r>
              <a:rPr lang="en-US" altLang="en-US" smtClean="0"/>
              <a:t>Prokaryotes that make their own food molecules from carbon dioxide and water but live where there is no light are called	</a:t>
            </a:r>
          </a:p>
          <a:p>
            <a:pPr lvl="2" eaLnBrk="1" hangingPunct="1"/>
            <a:r>
              <a:rPr lang="fr-FR" altLang="en-US" smtClean="0"/>
              <a:t>photoautotrophs.	</a:t>
            </a:r>
          </a:p>
          <a:p>
            <a:pPr lvl="2" eaLnBrk="1" hangingPunct="1"/>
            <a:r>
              <a:rPr lang="fr-FR" altLang="en-US" smtClean="0"/>
              <a:t>photoheterotrophs.	</a:t>
            </a:r>
          </a:p>
          <a:p>
            <a:pPr lvl="2" eaLnBrk="1" hangingPunct="1"/>
            <a:r>
              <a:rPr lang="fr-FR" altLang="en-US" smtClean="0"/>
              <a:t>chemoautotrophs.	</a:t>
            </a:r>
          </a:p>
          <a:p>
            <a:pPr lvl="2" eaLnBrk="1" hangingPunct="1"/>
            <a:r>
              <a:rPr lang="fr-FR" altLang="en-US" smtClean="0"/>
              <a:t>chemoheterotrophs.</a:t>
            </a:r>
            <a:endParaRPr lang="en-US" altLang="en-US" smtClean="0"/>
          </a:p>
        </p:txBody>
      </p:sp>
      <p:pic>
        <p:nvPicPr>
          <p:cNvPr id="108548" name="Picture 7" descr="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1087438"/>
            <a:ext cx="585788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4288" y="165100"/>
            <a:ext cx="1069975" cy="427038"/>
          </a:xfrm>
        </p:spPr>
        <p:txBody>
          <a:bodyPr/>
          <a:lstStyle/>
          <a:p>
            <a:pPr eaLnBrk="1" hangingPunct="1"/>
            <a:r>
              <a:rPr lang="en-US" altLang="en-US" smtClean="0"/>
              <a:t>19–1</a:t>
            </a:r>
          </a:p>
        </p:txBody>
      </p:sp>
      <p:sp>
        <p:nvSpPr>
          <p:cNvPr id="109571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 eaLnBrk="1" hangingPunct="1"/>
            <a:r>
              <a:rPr lang="en-US" altLang="en-US" smtClean="0"/>
              <a:t>Prokaryotes that make their own food molecules from carbon dioxide and water but live where there is no light are called	</a:t>
            </a:r>
          </a:p>
          <a:p>
            <a:pPr lvl="2" eaLnBrk="1" hangingPunct="1"/>
            <a:r>
              <a:rPr lang="fr-FR" altLang="en-US" smtClean="0"/>
              <a:t>photoautotrophs.	</a:t>
            </a:r>
          </a:p>
          <a:p>
            <a:pPr lvl="2" eaLnBrk="1" hangingPunct="1"/>
            <a:r>
              <a:rPr lang="fr-FR" altLang="en-US" smtClean="0"/>
              <a:t>photoheterotrophs.	</a:t>
            </a:r>
          </a:p>
          <a:p>
            <a:pPr lvl="2" eaLnBrk="1" hangingPunct="1"/>
            <a:r>
              <a:rPr lang="fr-FR" altLang="en-US" smtClean="0"/>
              <a:t>chemoautotrophs.	</a:t>
            </a:r>
          </a:p>
          <a:p>
            <a:pPr lvl="2" eaLnBrk="1" hangingPunct="1"/>
            <a:r>
              <a:rPr lang="fr-FR" altLang="en-US" smtClean="0"/>
              <a:t>chemoheterotrophs.</a:t>
            </a:r>
            <a:endParaRPr lang="en-US" altLang="en-US" smtClean="0"/>
          </a:p>
        </p:txBody>
      </p:sp>
      <p:sp>
        <p:nvSpPr>
          <p:cNvPr id="1655812" name="Rectangle 1028"/>
          <p:cNvSpPr>
            <a:spLocks noChangeArrowheads="1"/>
          </p:cNvSpPr>
          <p:nvPr/>
        </p:nvSpPr>
        <p:spPr bwMode="auto">
          <a:xfrm>
            <a:off x="949325" y="3932238"/>
            <a:ext cx="7731125" cy="450850"/>
          </a:xfrm>
          <a:prstGeom prst="rect">
            <a:avLst/>
          </a:prstGeom>
          <a:solidFill>
            <a:srgbClr val="00CC00">
              <a:alpha val="28000"/>
            </a:srgbClr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+mn-ea"/>
            </a:endParaRPr>
          </a:p>
        </p:txBody>
      </p:sp>
      <p:pic>
        <p:nvPicPr>
          <p:cNvPr id="1655813" name="Picture 1029" descr="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8" y="3900488"/>
            <a:ext cx="58261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4" name="Picture 1030" descr="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1087438"/>
            <a:ext cx="585788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5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5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5812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>
          <a:xfrm>
            <a:off x="14288" y="165100"/>
            <a:ext cx="1069975" cy="427038"/>
          </a:xfrm>
        </p:spPr>
        <p:txBody>
          <a:bodyPr/>
          <a:lstStyle/>
          <a:p>
            <a:pPr eaLnBrk="1" hangingPunct="1"/>
            <a:r>
              <a:rPr lang="en-US" altLang="en-US" smtClean="0"/>
              <a:t>19–1</a:t>
            </a:r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 eaLnBrk="1" hangingPunct="1"/>
            <a:r>
              <a:rPr lang="en-US" altLang="en-US" smtClean="0"/>
              <a:t>Bacteria that attack and digest the tissue of dead organisms are called</a:t>
            </a:r>
          </a:p>
          <a:p>
            <a:pPr lvl="2" eaLnBrk="1" hangingPunct="1"/>
            <a:r>
              <a:rPr lang="en-US" altLang="en-US" smtClean="0"/>
              <a:t>decomposers.	</a:t>
            </a:r>
          </a:p>
          <a:p>
            <a:pPr lvl="2" eaLnBrk="1" hangingPunct="1"/>
            <a:r>
              <a:rPr lang="en-US" altLang="en-US" smtClean="0"/>
              <a:t>nitrogen fixers.	</a:t>
            </a:r>
          </a:p>
          <a:p>
            <a:pPr lvl="2" eaLnBrk="1" hangingPunct="1"/>
            <a:r>
              <a:rPr lang="en-US" altLang="en-US" smtClean="0"/>
              <a:t>chemoautotrophs.	</a:t>
            </a:r>
          </a:p>
          <a:p>
            <a:pPr lvl="2" eaLnBrk="1" hangingPunct="1"/>
            <a:r>
              <a:rPr lang="en-US" altLang="en-US" smtClean="0"/>
              <a:t>archaebacteria.		</a:t>
            </a:r>
          </a:p>
        </p:txBody>
      </p:sp>
      <p:pic>
        <p:nvPicPr>
          <p:cNvPr id="110596" name="Picture 7" descr="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8" y="1087438"/>
            <a:ext cx="585787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4288" y="165100"/>
            <a:ext cx="1069975" cy="427038"/>
          </a:xfrm>
        </p:spPr>
        <p:txBody>
          <a:bodyPr/>
          <a:lstStyle/>
          <a:p>
            <a:pPr eaLnBrk="1" hangingPunct="1"/>
            <a:r>
              <a:rPr lang="en-US" altLang="en-US" smtClean="0"/>
              <a:t>19–1</a:t>
            </a:r>
          </a:p>
        </p:txBody>
      </p:sp>
      <p:sp>
        <p:nvSpPr>
          <p:cNvPr id="111619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 eaLnBrk="1" hangingPunct="1"/>
            <a:r>
              <a:rPr lang="en-US" altLang="en-US" smtClean="0"/>
              <a:t>Bacteria that attack and digest the tissue of dead organisms are called</a:t>
            </a:r>
          </a:p>
          <a:p>
            <a:pPr lvl="2" eaLnBrk="1" hangingPunct="1"/>
            <a:r>
              <a:rPr lang="en-US" altLang="en-US" smtClean="0"/>
              <a:t>decomposers.	</a:t>
            </a:r>
          </a:p>
          <a:p>
            <a:pPr lvl="2" eaLnBrk="1" hangingPunct="1"/>
            <a:r>
              <a:rPr lang="en-US" altLang="en-US" smtClean="0"/>
              <a:t>nitrogen fixers.	</a:t>
            </a:r>
          </a:p>
          <a:p>
            <a:pPr lvl="2" eaLnBrk="1" hangingPunct="1"/>
            <a:r>
              <a:rPr lang="en-US" altLang="en-US" smtClean="0"/>
              <a:t>chemoautotrophs.	</a:t>
            </a:r>
          </a:p>
          <a:p>
            <a:pPr lvl="2" eaLnBrk="1" hangingPunct="1"/>
            <a:r>
              <a:rPr lang="en-US" altLang="en-US" smtClean="0"/>
              <a:t>archaebacteria.		</a:t>
            </a:r>
          </a:p>
        </p:txBody>
      </p:sp>
      <p:sp>
        <p:nvSpPr>
          <p:cNvPr id="1657860" name="Rectangle 1028"/>
          <p:cNvSpPr>
            <a:spLocks noChangeArrowheads="1"/>
          </p:cNvSpPr>
          <p:nvPr/>
        </p:nvSpPr>
        <p:spPr bwMode="auto">
          <a:xfrm>
            <a:off x="815975" y="2178050"/>
            <a:ext cx="7731125" cy="450850"/>
          </a:xfrm>
          <a:prstGeom prst="rect">
            <a:avLst/>
          </a:prstGeom>
          <a:solidFill>
            <a:srgbClr val="00CC00">
              <a:alpha val="28000"/>
            </a:srgbClr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+mn-ea"/>
            </a:endParaRPr>
          </a:p>
        </p:txBody>
      </p:sp>
      <p:pic>
        <p:nvPicPr>
          <p:cNvPr id="1657861" name="Picture 1029" descr="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2168525"/>
            <a:ext cx="58261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22" name="Picture 1030" descr="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8" y="1087438"/>
            <a:ext cx="585787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7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7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7860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>
          <a:xfrm>
            <a:off x="14288" y="165100"/>
            <a:ext cx="1069975" cy="427038"/>
          </a:xfrm>
        </p:spPr>
        <p:txBody>
          <a:bodyPr/>
          <a:lstStyle/>
          <a:p>
            <a:pPr eaLnBrk="1" hangingPunct="1"/>
            <a:r>
              <a:rPr lang="en-US" altLang="en-US" smtClean="0"/>
              <a:t>19–2</a:t>
            </a:r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 eaLnBrk="1" hangingPunct="1"/>
            <a:r>
              <a:rPr lang="en-US" altLang="en-US" smtClean="0"/>
              <a:t>Viruses that contain RNA as their genetic information are known as 	</a:t>
            </a:r>
          </a:p>
          <a:p>
            <a:pPr lvl="2" eaLnBrk="1" hangingPunct="1"/>
            <a:r>
              <a:rPr lang="en-US" altLang="en-US" smtClean="0"/>
              <a:t>prions.	</a:t>
            </a:r>
          </a:p>
          <a:p>
            <a:pPr lvl="2" eaLnBrk="1" hangingPunct="1"/>
            <a:r>
              <a:rPr lang="en-US" altLang="en-US" smtClean="0"/>
              <a:t>oncoviruses.	</a:t>
            </a:r>
          </a:p>
          <a:p>
            <a:pPr lvl="2" eaLnBrk="1" hangingPunct="1"/>
            <a:r>
              <a:rPr lang="en-US" altLang="en-US" smtClean="0"/>
              <a:t>retroviruses.	</a:t>
            </a:r>
          </a:p>
          <a:p>
            <a:pPr lvl="2" eaLnBrk="1" hangingPunct="1"/>
            <a:r>
              <a:rPr lang="en-US" altLang="en-US" smtClean="0"/>
              <a:t>bacteriophage.	</a:t>
            </a:r>
          </a:p>
        </p:txBody>
      </p:sp>
      <p:pic>
        <p:nvPicPr>
          <p:cNvPr id="112644" name="Picture 5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1092200"/>
            <a:ext cx="561975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>
          <a:xfrm>
            <a:off x="14288" y="165100"/>
            <a:ext cx="1069975" cy="427038"/>
          </a:xfrm>
        </p:spPr>
        <p:txBody>
          <a:bodyPr/>
          <a:lstStyle/>
          <a:p>
            <a:pPr eaLnBrk="1" hangingPunct="1"/>
            <a:r>
              <a:rPr lang="en-US" altLang="en-US" smtClean="0"/>
              <a:t>19–2</a:t>
            </a:r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 eaLnBrk="1" hangingPunct="1"/>
            <a:r>
              <a:rPr lang="en-US" altLang="en-US" smtClean="0"/>
              <a:t>Viruses that contain RNA as their genetic information are known as 	</a:t>
            </a:r>
          </a:p>
          <a:p>
            <a:pPr lvl="2" eaLnBrk="1" hangingPunct="1"/>
            <a:r>
              <a:rPr lang="en-US" altLang="en-US" smtClean="0"/>
              <a:t>prions.	</a:t>
            </a:r>
          </a:p>
          <a:p>
            <a:pPr lvl="2" eaLnBrk="1" hangingPunct="1"/>
            <a:r>
              <a:rPr lang="en-US" altLang="en-US" smtClean="0"/>
              <a:t>oncoviruses.	</a:t>
            </a:r>
          </a:p>
          <a:p>
            <a:pPr lvl="2" eaLnBrk="1" hangingPunct="1"/>
            <a:r>
              <a:rPr lang="en-US" altLang="en-US" smtClean="0"/>
              <a:t>retroviruses.	</a:t>
            </a:r>
          </a:p>
          <a:p>
            <a:pPr lvl="2" eaLnBrk="1" hangingPunct="1"/>
            <a:r>
              <a:rPr lang="en-US" altLang="en-US" smtClean="0"/>
              <a:t>bacteriophage.	</a:t>
            </a:r>
          </a:p>
        </p:txBody>
      </p:sp>
      <p:sp>
        <p:nvSpPr>
          <p:cNvPr id="1661956" name="Rectangle 4"/>
          <p:cNvSpPr>
            <a:spLocks noChangeArrowheads="1"/>
          </p:cNvSpPr>
          <p:nvPr/>
        </p:nvSpPr>
        <p:spPr bwMode="auto">
          <a:xfrm>
            <a:off x="914400" y="3505200"/>
            <a:ext cx="7731125" cy="457200"/>
          </a:xfrm>
          <a:prstGeom prst="rect">
            <a:avLst/>
          </a:prstGeom>
          <a:solidFill>
            <a:srgbClr val="00CC00">
              <a:alpha val="28000"/>
            </a:srgbClr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+mn-ea"/>
            </a:endParaRPr>
          </a:p>
        </p:txBody>
      </p:sp>
      <p:pic>
        <p:nvPicPr>
          <p:cNvPr id="113669" name="Picture 5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1092200"/>
            <a:ext cx="561975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1958" name="Picture 6" descr="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8" y="3429000"/>
            <a:ext cx="58261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1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1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1956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14288" y="165100"/>
            <a:ext cx="1069975" cy="427038"/>
          </a:xfrm>
        </p:spPr>
        <p:txBody>
          <a:bodyPr/>
          <a:lstStyle/>
          <a:p>
            <a:pPr eaLnBrk="1" hangingPunct="1"/>
            <a:r>
              <a:rPr lang="en-US" altLang="en-US" smtClean="0"/>
              <a:t>19–2</a:t>
            </a:r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 eaLnBrk="1" hangingPunct="1"/>
            <a:r>
              <a:rPr lang="en-US" altLang="en-US" smtClean="0"/>
              <a:t>The first type of virus to be studied was the </a:t>
            </a:r>
          </a:p>
          <a:p>
            <a:pPr lvl="2" eaLnBrk="1" hangingPunct="1"/>
            <a:r>
              <a:rPr lang="en-US" altLang="en-US" smtClean="0"/>
              <a:t>bacteriophage.	</a:t>
            </a:r>
          </a:p>
          <a:p>
            <a:pPr lvl="2" eaLnBrk="1" hangingPunct="1"/>
            <a:r>
              <a:rPr lang="en-US" altLang="en-US" smtClean="0"/>
              <a:t>tobacco mosaic virus.	</a:t>
            </a:r>
          </a:p>
          <a:p>
            <a:pPr lvl="2" eaLnBrk="1" hangingPunct="1"/>
            <a:r>
              <a:rPr lang="en-US" altLang="en-US" smtClean="0"/>
              <a:t>influenza virus.	</a:t>
            </a:r>
          </a:p>
          <a:p>
            <a:pPr lvl="2" eaLnBrk="1" hangingPunct="1"/>
            <a:r>
              <a:rPr lang="en-US" altLang="en-US" smtClean="0"/>
              <a:t>AIDS virus.</a:t>
            </a:r>
          </a:p>
        </p:txBody>
      </p:sp>
      <p:pic>
        <p:nvPicPr>
          <p:cNvPr id="114692" name="Picture 4" descr="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1087438"/>
            <a:ext cx="585788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>
          <a:xfrm>
            <a:off x="14288" y="165100"/>
            <a:ext cx="1069975" cy="427038"/>
          </a:xfrm>
        </p:spPr>
        <p:txBody>
          <a:bodyPr/>
          <a:lstStyle/>
          <a:p>
            <a:pPr eaLnBrk="1" hangingPunct="1"/>
            <a:r>
              <a:rPr lang="en-US" altLang="en-US" smtClean="0"/>
              <a:t>19–2</a:t>
            </a:r>
          </a:p>
        </p:txBody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 eaLnBrk="1" hangingPunct="1"/>
            <a:r>
              <a:rPr lang="en-US" altLang="en-US" smtClean="0"/>
              <a:t>The first type of virus to be studied was the </a:t>
            </a:r>
          </a:p>
          <a:p>
            <a:pPr lvl="2" eaLnBrk="1" hangingPunct="1"/>
            <a:r>
              <a:rPr lang="en-US" altLang="en-US" smtClean="0"/>
              <a:t>bacteriophage.	</a:t>
            </a:r>
          </a:p>
          <a:p>
            <a:pPr lvl="2" eaLnBrk="1" hangingPunct="1"/>
            <a:r>
              <a:rPr lang="en-US" altLang="en-US" smtClean="0"/>
              <a:t>tobacco mosaic virus.	</a:t>
            </a:r>
          </a:p>
          <a:p>
            <a:pPr lvl="2" eaLnBrk="1" hangingPunct="1"/>
            <a:r>
              <a:rPr lang="en-US" altLang="en-US" smtClean="0"/>
              <a:t>influenza virus.	</a:t>
            </a:r>
          </a:p>
          <a:p>
            <a:pPr lvl="2" eaLnBrk="1" hangingPunct="1"/>
            <a:r>
              <a:rPr lang="en-US" altLang="en-US" smtClean="0"/>
              <a:t>AIDS virus.</a:t>
            </a:r>
          </a:p>
        </p:txBody>
      </p:sp>
      <p:pic>
        <p:nvPicPr>
          <p:cNvPr id="115716" name="Picture 4" descr="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1087438"/>
            <a:ext cx="585788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64005" name="Rectangle 5"/>
          <p:cNvSpPr>
            <a:spLocks noChangeArrowheads="1"/>
          </p:cNvSpPr>
          <p:nvPr/>
        </p:nvSpPr>
        <p:spPr bwMode="auto">
          <a:xfrm>
            <a:off x="949325" y="2438400"/>
            <a:ext cx="7731125" cy="450850"/>
          </a:xfrm>
          <a:prstGeom prst="rect">
            <a:avLst/>
          </a:prstGeom>
          <a:solidFill>
            <a:srgbClr val="00CC00">
              <a:alpha val="28000"/>
            </a:srgbClr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+mn-ea"/>
            </a:endParaRPr>
          </a:p>
        </p:txBody>
      </p:sp>
      <p:pic>
        <p:nvPicPr>
          <p:cNvPr id="1664006" name="Picture 6" descr="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8" y="2376488"/>
            <a:ext cx="58261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4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4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4005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>
          <a:xfrm>
            <a:off x="14288" y="165100"/>
            <a:ext cx="1069975" cy="427038"/>
          </a:xfrm>
        </p:spPr>
        <p:txBody>
          <a:bodyPr/>
          <a:lstStyle/>
          <a:p>
            <a:pPr eaLnBrk="1" hangingPunct="1"/>
            <a:r>
              <a:rPr lang="en-US" altLang="en-US" smtClean="0"/>
              <a:t>19–2</a:t>
            </a:r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3050" y="1095375"/>
            <a:ext cx="8502650" cy="5153025"/>
          </a:xfrm>
        </p:spPr>
        <p:txBody>
          <a:bodyPr/>
          <a:lstStyle/>
          <a:p>
            <a:pPr lvl="1" eaLnBrk="1" hangingPunct="1">
              <a:lnSpc>
                <a:spcPct val="90000"/>
              </a:lnSpc>
            </a:pPr>
            <a:r>
              <a:rPr lang="en-US" altLang="en-US" smtClean="0"/>
              <a:t>Which of the following statements about viruses is true?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mtClean="0"/>
              <a:t>Viruses appear similar to bacteria when studied with a light microscope.	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mtClean="0"/>
              <a:t>Viruses display the essential characteristics of living things.	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mtClean="0"/>
              <a:t>Viruses can reproduce independently if they contain DNA.	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mtClean="0"/>
              <a:t>Viruses cannot reproduce unless they infect a living cell.	</a:t>
            </a:r>
          </a:p>
        </p:txBody>
      </p:sp>
      <p:pic>
        <p:nvPicPr>
          <p:cNvPr id="116740" name="Picture 6" descr="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8" y="1087438"/>
            <a:ext cx="585787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IO3b">
  <a:themeElements>
    <a:clrScheme name="">
      <a:dk1>
        <a:srgbClr val="000000"/>
      </a:dk1>
      <a:lt1>
        <a:srgbClr val="FFFFFF"/>
      </a:lt1>
      <a:dk2>
        <a:srgbClr val="000000"/>
      </a:dk2>
      <a:lt2>
        <a:srgbClr val="535353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IO3b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1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1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BIO3b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IO3b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IO3b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IO3b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IO3b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IO3b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IO3b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IO3b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IO3b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IO3b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IO3b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IO3b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_BIO3a_Key Concept_2">
  <a:themeElements>
    <a:clrScheme name="">
      <a:dk1>
        <a:srgbClr val="000000"/>
      </a:dk1>
      <a:lt1>
        <a:srgbClr val="FFFFFF"/>
      </a:lt1>
      <a:dk2>
        <a:srgbClr val="000000"/>
      </a:dk2>
      <a:lt2>
        <a:srgbClr val="535353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BIO3a_Key Concept_2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1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1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1_BIO3a_Key Concept_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IO3a_Key Concept_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IO3a_Key Concept_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IO3a_Key Concept_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IO3a_Key Concept_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IO3a_Key Concept_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IO3a_Key Concept_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IO3a_Key Concept_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IO3a_Key Concept_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IO3a_Key Concept_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IO3a_Key Concept_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IO3a_Key Concept_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BIO3a_C_HEAD_Key Concept">
  <a:themeElements>
    <a:clrScheme name="">
      <a:dk1>
        <a:srgbClr val="000000"/>
      </a:dk1>
      <a:lt1>
        <a:srgbClr val="FFFFFF"/>
      </a:lt1>
      <a:dk2>
        <a:srgbClr val="000000"/>
      </a:dk2>
      <a:lt2>
        <a:srgbClr val="535353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IO3a_C_HEAD_Key Concept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1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1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BIO3a_C_HEAD_Key Concep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IO3a_C_HEAD_Key Concep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IO3a_C_HEAD_Key Concep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IO3a_C_HEAD_Key Concep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IO3a_C_HEAD_Key Concep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IO3a_C_HEAD_Key Concep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IO3a_C_HEAD_Key Concep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IO3a_C_HEAD_Key Concep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IO3a_C_HEAD_Key Concep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IO3a_C_HEAD_Key Concep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IO3a_C_HEAD_Key Concep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IO3a_C_HEAD_Key Concep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_BIO3a_OUTLINE_HEADER">
  <a:themeElements>
    <a:clrScheme name="">
      <a:dk1>
        <a:srgbClr val="000000"/>
      </a:dk1>
      <a:lt1>
        <a:srgbClr val="FFFFFF"/>
      </a:lt1>
      <a:dk2>
        <a:srgbClr val="000000"/>
      </a:dk2>
      <a:lt2>
        <a:srgbClr val="535353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BIO3a_OUTLINE_HEADER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1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1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1_BIO3a_OUTLINE_HEAD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IO3a_OUTLINE_HEAD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IO3a_OUTLINE_HEAD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IO3a_OUTLINE_HEAD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IO3a_OUTLINE_HEAD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IO3a_OUTLINE_HEAD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IO3a_OUTLINE_HEAD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IO3a_OUTLINE_HEAD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IO3a_OUTLINE_HEAD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IO3a_OUTLINE_HEAD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IO3a_OUTLINE_HEAD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IO3a_OUTLINE_HEAD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_BIO3a_Outline_NO_HEAD">
  <a:themeElements>
    <a:clrScheme name="">
      <a:dk1>
        <a:srgbClr val="000000"/>
      </a:dk1>
      <a:lt1>
        <a:srgbClr val="FFFFFF"/>
      </a:lt1>
      <a:dk2>
        <a:srgbClr val="000000"/>
      </a:dk2>
      <a:lt2>
        <a:srgbClr val="535353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BIO3a_Outline_NO_HEAD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1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1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1_BIO3a_Outline_NO_HEAD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IO3a_Outline_NO_HEAD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IO3a_Outline_NO_HEAD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IO3a_Outline_NO_HEAD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IO3a_Outline_NO_HEAD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IO3a_Outline_NO_HEAD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IO3a_Outline_NO_HEAD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IO3a_Outline_NO_HEAD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IO3a_Outline_NO_HEAD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IO3a_Outline_NO_HEAD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IO3a_Outline_NO_HEAD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IO3a_Outline_NO_HEAD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BIO3a_Outline">
  <a:themeElements>
    <a:clrScheme name="">
      <a:dk1>
        <a:srgbClr val="000000"/>
      </a:dk1>
      <a:lt1>
        <a:srgbClr val="FFFFFF"/>
      </a:lt1>
      <a:dk2>
        <a:srgbClr val="000000"/>
      </a:dk2>
      <a:lt2>
        <a:srgbClr val="535353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IO3a_Outline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1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1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BIO3a_Outlin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IO3a_Outlin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IO3a_Outlin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IO3a_Outlin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IO3a_Outlin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IO3a_Outlin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IO3a_Outlin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IO3a_Outlin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IO3a_Outlin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IO3a_Outlin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IO3a_Outlin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IO3a_Outlin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BIO3a_Active_Art">
  <a:themeElements>
    <a:clrScheme name="">
      <a:dk1>
        <a:srgbClr val="000000"/>
      </a:dk1>
      <a:lt1>
        <a:srgbClr val="FFFFFF"/>
      </a:lt1>
      <a:dk2>
        <a:srgbClr val="000000"/>
      </a:dk2>
      <a:lt2>
        <a:srgbClr val="535353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IO3a_Active_Art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1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1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BIO3a_Active_Ar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IO3a_Active_Ar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IO3a_Active_Ar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IO3a_Active_Ar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IO3a_Active_Ar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IO3a_Active_Ar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IO3a_Active_Ar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IO3a_Active_Ar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IO3a_Active_Ar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IO3a_Active_Ar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IO3a_Active_Ar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IO3a_Active_Ar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BIO3a_Activity">
  <a:themeElements>
    <a:clrScheme name="">
      <a:dk1>
        <a:srgbClr val="000000"/>
      </a:dk1>
      <a:lt1>
        <a:srgbClr val="FFFFFF"/>
      </a:lt1>
      <a:dk2>
        <a:srgbClr val="000000"/>
      </a:dk2>
      <a:lt2>
        <a:srgbClr val="535353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IO3a_Activity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1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1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BIO3a_Activit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IO3a_Activit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IO3a_Activit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IO3a_Activit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IO3a_Activit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IO3a_Activit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IO3a_Activit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IO3a_Activit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IO3a_Activit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IO3a_Activit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IO3a_Activit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IO3a_Activit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BIO3a_Movie">
  <a:themeElements>
    <a:clrScheme name="">
      <a:dk1>
        <a:srgbClr val="000000"/>
      </a:dk1>
      <a:lt1>
        <a:srgbClr val="FFFFFF"/>
      </a:lt1>
      <a:dk2>
        <a:srgbClr val="000000"/>
      </a:dk2>
      <a:lt2>
        <a:srgbClr val="535353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IO3a_Movie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1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1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BIO3a_Movi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IO3a_Movi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IO3a_Movi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IO3a_Movi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IO3a_Movi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IO3a_Movi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IO3a_Movi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IO3a_Movi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IO3a_Movi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IO3a_Movi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IO3a_Movi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IO3a_Movi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BIO3a_Quiz_Intro">
  <a:themeElements>
    <a:clrScheme name="">
      <a:dk1>
        <a:srgbClr val="000000"/>
      </a:dk1>
      <a:lt1>
        <a:srgbClr val="FFFFFF"/>
      </a:lt1>
      <a:dk2>
        <a:srgbClr val="000000"/>
      </a:dk2>
      <a:lt2>
        <a:srgbClr val="535353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IO3a_Quiz_Intro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1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1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BIO3a_Quiz_Intr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IO3a_Quiz_Intr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IO3a_Quiz_Intr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IO3a_Quiz_Intr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IO3a_Quiz_Intr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IO3a_Quiz_Intr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IO3a_Quiz_Intr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IO3a_Quiz_Intr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IO3a_Quiz_Intr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IO3a_Quiz_Intr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IO3a_Quiz_Intr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IO3a_Quiz_Intr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BIO3a_Quiz">
  <a:themeElements>
    <a:clrScheme name="">
      <a:dk1>
        <a:srgbClr val="000000"/>
      </a:dk1>
      <a:lt1>
        <a:srgbClr val="FFFFFF"/>
      </a:lt1>
      <a:dk2>
        <a:srgbClr val="000000"/>
      </a:dk2>
      <a:lt2>
        <a:srgbClr val="535353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IO3a_Quiz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1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1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BIO3a_Quiz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IO3a_Quiz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IO3a_Quiz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IO3a_Quiz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IO3a_Quiz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IO3a_Quiz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IO3a_Quiz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IO3a_Quiz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IO3a_Quiz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IO3a_Quiz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IO3a_Quiz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IO3a_Quiz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IO3a_Key Concept">
  <a:themeElements>
    <a:clrScheme name="">
      <a:dk1>
        <a:srgbClr val="000000"/>
      </a:dk1>
      <a:lt1>
        <a:srgbClr val="FFFFFF"/>
      </a:lt1>
      <a:dk2>
        <a:srgbClr val="000000"/>
      </a:dk2>
      <a:lt2>
        <a:srgbClr val="535353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IO3a_Key Concept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1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1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BIO3a_Key Concep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IO3a_Key Concep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IO3a_Key Concep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IO3a_Key Concep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IO3a_Key Concep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IO3a_Key Concep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IO3a_Key Concep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IO3a_Key Concep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IO3a_Key Concep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IO3a_Key Concep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IO3a_Key Concep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IO3a_Key Concep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_BIO3a_END">
  <a:themeElements>
    <a:clrScheme name="1_BIO3a_END 1">
      <a:dk1>
        <a:srgbClr val="666633"/>
      </a:dk1>
      <a:lt1>
        <a:srgbClr val="FFFFFF"/>
      </a:lt1>
      <a:dk2>
        <a:srgbClr val="000000"/>
      </a:dk2>
      <a:lt2>
        <a:srgbClr val="FFFFFF"/>
      </a:lt2>
      <a:accent1>
        <a:srgbClr val="666699"/>
      </a:accent1>
      <a:accent2>
        <a:srgbClr val="990000"/>
      </a:accent2>
      <a:accent3>
        <a:srgbClr val="AAAAAA"/>
      </a:accent3>
      <a:accent4>
        <a:srgbClr val="DADADA"/>
      </a:accent4>
      <a:accent5>
        <a:srgbClr val="B8B8CA"/>
      </a:accent5>
      <a:accent6>
        <a:srgbClr val="8A0000"/>
      </a:accent6>
      <a:hlink>
        <a:srgbClr val="999900"/>
      </a:hlink>
      <a:folHlink>
        <a:srgbClr val="FFFFFF"/>
      </a:folHlink>
    </a:clrScheme>
    <a:fontScheme name="1_BIO3a_END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1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1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1_BIO3a_END 1">
        <a:dk1>
          <a:srgbClr val="666633"/>
        </a:dk1>
        <a:lt1>
          <a:srgbClr val="FFFFFF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990000"/>
        </a:accent2>
        <a:accent3>
          <a:srgbClr val="AAAAAA"/>
        </a:accent3>
        <a:accent4>
          <a:srgbClr val="DADADA"/>
        </a:accent4>
        <a:accent5>
          <a:srgbClr val="B8B8CA"/>
        </a:accent5>
        <a:accent6>
          <a:srgbClr val="8A0000"/>
        </a:accent6>
        <a:hlink>
          <a:srgbClr val="999900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IO3a_END 2">
        <a:dk1>
          <a:srgbClr val="4D4D4D"/>
        </a:dk1>
        <a:lt1>
          <a:srgbClr val="FFFFFF"/>
        </a:lt1>
        <a:dk2>
          <a:srgbClr val="4A1102"/>
        </a:dk2>
        <a:lt2>
          <a:srgbClr val="FFFFFF"/>
        </a:lt2>
        <a:accent1>
          <a:srgbClr val="CC3300"/>
        </a:accent1>
        <a:accent2>
          <a:srgbClr val="666699"/>
        </a:accent2>
        <a:accent3>
          <a:srgbClr val="B1AAAA"/>
        </a:accent3>
        <a:accent4>
          <a:srgbClr val="DADADA"/>
        </a:accent4>
        <a:accent5>
          <a:srgbClr val="E2ADAA"/>
        </a:accent5>
        <a:accent6>
          <a:srgbClr val="5C5C8A"/>
        </a:accent6>
        <a:hlink>
          <a:srgbClr val="FF9900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IO3a_END 3">
        <a:dk1>
          <a:srgbClr val="666699"/>
        </a:dk1>
        <a:lt1>
          <a:srgbClr val="FFFFFF"/>
        </a:lt1>
        <a:dk2>
          <a:srgbClr val="400040"/>
        </a:dk2>
        <a:lt2>
          <a:srgbClr val="FFFFFF"/>
        </a:lt2>
        <a:accent1>
          <a:srgbClr val="FFCC00"/>
        </a:accent1>
        <a:accent2>
          <a:srgbClr val="FF3300"/>
        </a:accent2>
        <a:accent3>
          <a:srgbClr val="AFAAAF"/>
        </a:accent3>
        <a:accent4>
          <a:srgbClr val="DADADA"/>
        </a:accent4>
        <a:accent5>
          <a:srgbClr val="FFE2AA"/>
        </a:accent5>
        <a:accent6>
          <a:srgbClr val="E72D00"/>
        </a:accent6>
        <a:hlink>
          <a:srgbClr val="CC99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IO3a_END 4">
        <a:dk1>
          <a:srgbClr val="4D4D4D"/>
        </a:dk1>
        <a:lt1>
          <a:srgbClr val="FFFFFF"/>
        </a:lt1>
        <a:dk2>
          <a:srgbClr val="006699"/>
        </a:dk2>
        <a:lt2>
          <a:srgbClr val="CCECFF"/>
        </a:lt2>
        <a:accent1>
          <a:srgbClr val="339966"/>
        </a:accent1>
        <a:accent2>
          <a:srgbClr val="3366FF"/>
        </a:accent2>
        <a:accent3>
          <a:srgbClr val="AAB8CA"/>
        </a:accent3>
        <a:accent4>
          <a:srgbClr val="DADADA"/>
        </a:accent4>
        <a:accent5>
          <a:srgbClr val="ADCAB8"/>
        </a:accent5>
        <a:accent6>
          <a:srgbClr val="2D5CE7"/>
        </a:accent6>
        <a:hlink>
          <a:srgbClr val="33CCFF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IO3a_END 5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FF6600"/>
        </a:accent1>
        <a:accent2>
          <a:srgbClr val="FF9933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8A2D"/>
        </a:accent6>
        <a:hlink>
          <a:srgbClr val="FFCC00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IO3a_END 6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CC3300"/>
        </a:accent1>
        <a:accent2>
          <a:srgbClr val="666699"/>
        </a:accent2>
        <a:accent3>
          <a:srgbClr val="FFFFFF"/>
        </a:accent3>
        <a:accent4>
          <a:srgbClr val="000000"/>
        </a:accent4>
        <a:accent5>
          <a:srgbClr val="E2ADAA"/>
        </a:accent5>
        <a:accent6>
          <a:srgbClr val="5C5C8A"/>
        </a:accent6>
        <a:hlink>
          <a:srgbClr val="999900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IO3a_END 7">
        <a:dk1>
          <a:srgbClr val="000000"/>
        </a:dk1>
        <a:lt1>
          <a:srgbClr val="FFFFFF"/>
        </a:lt1>
        <a:dk2>
          <a:srgbClr val="000066"/>
        </a:dk2>
        <a:lt2>
          <a:srgbClr val="333399"/>
        </a:lt2>
        <a:accent1>
          <a:srgbClr val="3399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8AE7"/>
        </a:accent6>
        <a:hlink>
          <a:srgbClr val="00CCFF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1_BIO3a_Quiz">
  <a:themeElements>
    <a:clrScheme name="">
      <a:dk1>
        <a:srgbClr val="000000"/>
      </a:dk1>
      <a:lt1>
        <a:srgbClr val="FFFFFF"/>
      </a:lt1>
      <a:dk2>
        <a:srgbClr val="000000"/>
      </a:dk2>
      <a:lt2>
        <a:srgbClr val="535353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BIO3a_Quiz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1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1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1_BIO3a_Quiz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IO3a_Quiz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IO3a_Quiz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IO3a_Quiz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IO3a_Quiz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IO3a_Quiz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IO3a_Quiz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IO3a_Quiz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IO3a_Quiz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IO3a_Quiz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IO3a_Quiz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IO3a_Quiz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BIO3a_Key Concept_2">
  <a:themeElements>
    <a:clrScheme name="">
      <a:dk1>
        <a:srgbClr val="000000"/>
      </a:dk1>
      <a:lt1>
        <a:srgbClr val="FFFFFF"/>
      </a:lt1>
      <a:dk2>
        <a:srgbClr val="000000"/>
      </a:dk2>
      <a:lt2>
        <a:srgbClr val="535353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IO3a_Key Concept_2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1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1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BIO3a_Key Concept_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IO3a_Key Concept_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IO3a_Key Concept_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IO3a_Key Concept_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IO3a_Key Concept_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IO3a_Key Concept_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IO3a_Key Concept_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IO3a_Key Concept_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IO3a_Key Concept_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IO3a_Key Concept_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IO3a_Key Concept_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IO3a_Key Concept_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BIO3a_OUTLINE_HEADER">
  <a:themeElements>
    <a:clrScheme name="">
      <a:dk1>
        <a:srgbClr val="000000"/>
      </a:dk1>
      <a:lt1>
        <a:srgbClr val="FFFFFF"/>
      </a:lt1>
      <a:dk2>
        <a:srgbClr val="000000"/>
      </a:dk2>
      <a:lt2>
        <a:srgbClr val="535353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IO3a_OUTLINE_HEADER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1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1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BIO3a_OUTLINE_HEAD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IO3a_OUTLINE_HEAD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IO3a_OUTLINE_HEAD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IO3a_OUTLINE_HEAD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IO3a_OUTLINE_HEAD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IO3a_OUTLINE_HEAD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IO3a_OUTLINE_HEAD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IO3a_OUTLINE_HEAD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IO3a_OUTLINE_HEAD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IO3a_OUTLINE_HEAD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IO3a_OUTLINE_HEAD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IO3a_OUTLINE_HEAD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BIO3a_Outline_NO_HEAD">
  <a:themeElements>
    <a:clrScheme name="">
      <a:dk1>
        <a:srgbClr val="000000"/>
      </a:dk1>
      <a:lt1>
        <a:srgbClr val="FFFFFF"/>
      </a:lt1>
      <a:dk2>
        <a:srgbClr val="000000"/>
      </a:dk2>
      <a:lt2>
        <a:srgbClr val="535353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IO3a_Outline_NO_HEAD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1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1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BIO3a_Outline_NO_HEAD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IO3a_Outline_NO_HEAD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IO3a_Outline_NO_HEAD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IO3a_Outline_NO_HEAD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IO3a_Outline_NO_HEAD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IO3a_Outline_NO_HEAD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IO3a_Outline_NO_HEAD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IO3a_Outline_NO_HEAD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IO3a_Outline_NO_HEAD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IO3a_Outline_NO_HEAD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IO3a_Outline_NO_HEAD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IO3a_Outline_NO_HEAD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BIO3a_END">
  <a:themeElements>
    <a:clrScheme name="BIO3a_END 1">
      <a:dk1>
        <a:srgbClr val="666633"/>
      </a:dk1>
      <a:lt1>
        <a:srgbClr val="FFFFFF"/>
      </a:lt1>
      <a:dk2>
        <a:srgbClr val="000000"/>
      </a:dk2>
      <a:lt2>
        <a:srgbClr val="FFFFFF"/>
      </a:lt2>
      <a:accent1>
        <a:srgbClr val="666699"/>
      </a:accent1>
      <a:accent2>
        <a:srgbClr val="990000"/>
      </a:accent2>
      <a:accent3>
        <a:srgbClr val="AAAAAA"/>
      </a:accent3>
      <a:accent4>
        <a:srgbClr val="DADADA"/>
      </a:accent4>
      <a:accent5>
        <a:srgbClr val="B8B8CA"/>
      </a:accent5>
      <a:accent6>
        <a:srgbClr val="8A0000"/>
      </a:accent6>
      <a:hlink>
        <a:srgbClr val="999900"/>
      </a:hlink>
      <a:folHlink>
        <a:srgbClr val="FFFFFF"/>
      </a:folHlink>
    </a:clrScheme>
    <a:fontScheme name="BIO3a_END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1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1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BIO3a_END 1">
        <a:dk1>
          <a:srgbClr val="666633"/>
        </a:dk1>
        <a:lt1>
          <a:srgbClr val="FFFFFF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990000"/>
        </a:accent2>
        <a:accent3>
          <a:srgbClr val="AAAAAA"/>
        </a:accent3>
        <a:accent4>
          <a:srgbClr val="DADADA"/>
        </a:accent4>
        <a:accent5>
          <a:srgbClr val="B8B8CA"/>
        </a:accent5>
        <a:accent6>
          <a:srgbClr val="8A0000"/>
        </a:accent6>
        <a:hlink>
          <a:srgbClr val="999900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IO3a_END 2">
        <a:dk1>
          <a:srgbClr val="4D4D4D"/>
        </a:dk1>
        <a:lt1>
          <a:srgbClr val="FFFFFF"/>
        </a:lt1>
        <a:dk2>
          <a:srgbClr val="4A1102"/>
        </a:dk2>
        <a:lt2>
          <a:srgbClr val="FFFFFF"/>
        </a:lt2>
        <a:accent1>
          <a:srgbClr val="CC3300"/>
        </a:accent1>
        <a:accent2>
          <a:srgbClr val="666699"/>
        </a:accent2>
        <a:accent3>
          <a:srgbClr val="B1AAAA"/>
        </a:accent3>
        <a:accent4>
          <a:srgbClr val="DADADA"/>
        </a:accent4>
        <a:accent5>
          <a:srgbClr val="E2ADAA"/>
        </a:accent5>
        <a:accent6>
          <a:srgbClr val="5C5C8A"/>
        </a:accent6>
        <a:hlink>
          <a:srgbClr val="FF9900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IO3a_END 3">
        <a:dk1>
          <a:srgbClr val="666699"/>
        </a:dk1>
        <a:lt1>
          <a:srgbClr val="FFFFFF"/>
        </a:lt1>
        <a:dk2>
          <a:srgbClr val="400040"/>
        </a:dk2>
        <a:lt2>
          <a:srgbClr val="FFFFFF"/>
        </a:lt2>
        <a:accent1>
          <a:srgbClr val="FFCC00"/>
        </a:accent1>
        <a:accent2>
          <a:srgbClr val="FF3300"/>
        </a:accent2>
        <a:accent3>
          <a:srgbClr val="AFAAAF"/>
        </a:accent3>
        <a:accent4>
          <a:srgbClr val="DADADA"/>
        </a:accent4>
        <a:accent5>
          <a:srgbClr val="FFE2AA"/>
        </a:accent5>
        <a:accent6>
          <a:srgbClr val="E72D00"/>
        </a:accent6>
        <a:hlink>
          <a:srgbClr val="CC99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IO3a_END 4">
        <a:dk1>
          <a:srgbClr val="4D4D4D"/>
        </a:dk1>
        <a:lt1>
          <a:srgbClr val="FFFFFF"/>
        </a:lt1>
        <a:dk2>
          <a:srgbClr val="006699"/>
        </a:dk2>
        <a:lt2>
          <a:srgbClr val="CCECFF"/>
        </a:lt2>
        <a:accent1>
          <a:srgbClr val="339966"/>
        </a:accent1>
        <a:accent2>
          <a:srgbClr val="3366FF"/>
        </a:accent2>
        <a:accent3>
          <a:srgbClr val="AAB8CA"/>
        </a:accent3>
        <a:accent4>
          <a:srgbClr val="DADADA"/>
        </a:accent4>
        <a:accent5>
          <a:srgbClr val="ADCAB8"/>
        </a:accent5>
        <a:accent6>
          <a:srgbClr val="2D5CE7"/>
        </a:accent6>
        <a:hlink>
          <a:srgbClr val="33CCFF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IO3a_END 5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FF6600"/>
        </a:accent1>
        <a:accent2>
          <a:srgbClr val="FF9933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8A2D"/>
        </a:accent6>
        <a:hlink>
          <a:srgbClr val="FFCC00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IO3a_END 6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CC3300"/>
        </a:accent1>
        <a:accent2>
          <a:srgbClr val="666699"/>
        </a:accent2>
        <a:accent3>
          <a:srgbClr val="FFFFFF"/>
        </a:accent3>
        <a:accent4>
          <a:srgbClr val="000000"/>
        </a:accent4>
        <a:accent5>
          <a:srgbClr val="E2ADAA"/>
        </a:accent5>
        <a:accent6>
          <a:srgbClr val="5C5C8A"/>
        </a:accent6>
        <a:hlink>
          <a:srgbClr val="999900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IO3a_END 7">
        <a:dk1>
          <a:srgbClr val="000000"/>
        </a:dk1>
        <a:lt1>
          <a:srgbClr val="FFFFFF"/>
        </a:lt1>
        <a:dk2>
          <a:srgbClr val="000066"/>
        </a:dk2>
        <a:lt2>
          <a:srgbClr val="333399"/>
        </a:lt2>
        <a:accent1>
          <a:srgbClr val="3399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8AE7"/>
        </a:accent6>
        <a:hlink>
          <a:srgbClr val="00CCFF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FIRST_SLIDE">
  <a:themeElements>
    <a:clrScheme name="">
      <a:dk1>
        <a:srgbClr val="000000"/>
      </a:dk1>
      <a:lt1>
        <a:srgbClr val="FFFFFF"/>
      </a:lt1>
      <a:dk2>
        <a:srgbClr val="000000"/>
      </a:dk2>
      <a:lt2>
        <a:srgbClr val="535353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FIRST_SLIDE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1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1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FIRST_SLID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ST_SLID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ST_SLID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ST_SLID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ST_SLID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ST_SLID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ST_SLID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ST_SLID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ST_SLID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ST_SLID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ST_SLID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ST_SLID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BIO3a_Subchapter Head">
  <a:themeElements>
    <a:clrScheme name="">
      <a:dk1>
        <a:srgbClr val="000000"/>
      </a:dk1>
      <a:lt1>
        <a:srgbClr val="FFFFFF"/>
      </a:lt1>
      <a:dk2>
        <a:srgbClr val="000000"/>
      </a:dk2>
      <a:lt2>
        <a:srgbClr val="535353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BIO3a_Subchapter Head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1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1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1_BIO3a_Subchapter Head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IO3a_Subchapter Head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IO3a_Subchapter Head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IO3a_Subchapter Head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IO3a_Subchapter Head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IO3a_Subchapter Head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IO3a_Subchapter Head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IO3a_Subchapter Head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IO3a_Subchapter Head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IO3a_Subchapter Head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IO3a_Subchapter Head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IO3a_Subchapter Head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_BIO3a_Key Concept">
  <a:themeElements>
    <a:clrScheme name="">
      <a:dk1>
        <a:srgbClr val="000000"/>
      </a:dk1>
      <a:lt1>
        <a:srgbClr val="FFFFFF"/>
      </a:lt1>
      <a:dk2>
        <a:srgbClr val="000000"/>
      </a:dk2>
      <a:lt2>
        <a:srgbClr val="535353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BIO3a_Key Concept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1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1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1_BIO3a_Key Concep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IO3a_Key Concep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IO3a_Key Concep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IO3a_Key Concep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IO3a_Key Concep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IO3a_Key Concep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IO3a_Key Concep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IO3a_Key Concep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IO3a_Key Concep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IO3a_Key Concep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IO3a_Key Concep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IO3a_Key Concep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551</TotalTime>
  <Words>2589</Words>
  <Application>Microsoft Office PowerPoint</Application>
  <PresentationFormat>On-screen Show (4:3)</PresentationFormat>
  <Paragraphs>561</Paragraphs>
  <Slides>114</Slides>
  <Notes>106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21</vt:i4>
      </vt:variant>
      <vt:variant>
        <vt:lpstr>Slide Titles</vt:lpstr>
      </vt:variant>
      <vt:variant>
        <vt:i4>114</vt:i4>
      </vt:variant>
    </vt:vector>
  </HeadingPairs>
  <TitlesOfParts>
    <vt:vector size="139" baseType="lpstr">
      <vt:lpstr>Arial</vt:lpstr>
      <vt:lpstr>ＭＳ Ｐゴシック</vt:lpstr>
      <vt:lpstr>Wingdings</vt:lpstr>
      <vt:lpstr>Times New Roman</vt:lpstr>
      <vt:lpstr>BIO3b</vt:lpstr>
      <vt:lpstr>BIO3a_Key Concept</vt:lpstr>
      <vt:lpstr>BIO3a_Key Concept_2</vt:lpstr>
      <vt:lpstr>BIO3a_OUTLINE_HEADER</vt:lpstr>
      <vt:lpstr>BIO3a_Outline_NO_HEAD</vt:lpstr>
      <vt:lpstr>BIO3a_END</vt:lpstr>
      <vt:lpstr>FIRST_SLIDE</vt:lpstr>
      <vt:lpstr>1_BIO3a_Subchapter Head</vt:lpstr>
      <vt:lpstr>1_BIO3a_Key Concept</vt:lpstr>
      <vt:lpstr>1_BIO3a_Key Concept_2</vt:lpstr>
      <vt:lpstr>BIO3a_C_HEAD_Key Concept</vt:lpstr>
      <vt:lpstr>1_BIO3a_OUTLINE_HEADER</vt:lpstr>
      <vt:lpstr>1_BIO3a_Outline_NO_HEAD</vt:lpstr>
      <vt:lpstr>BIO3a_Outline</vt:lpstr>
      <vt:lpstr>BIO3a_Active_Art</vt:lpstr>
      <vt:lpstr>BIO3a_Activity</vt:lpstr>
      <vt:lpstr>BIO3a_Movie</vt:lpstr>
      <vt:lpstr>BIO3a_Quiz_Intro</vt:lpstr>
      <vt:lpstr>BIO3a_Quiz</vt:lpstr>
      <vt:lpstr>1_BIO3a_END</vt:lpstr>
      <vt:lpstr>1_BIO3a_Quiz</vt:lpstr>
      <vt:lpstr> Bacteria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Viruses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 Diseases Caused by Bacteria and Viruses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Viruses and Human Health</vt:lpstr>
      <vt:lpstr>PowerPoint Presentation</vt:lpstr>
      <vt:lpstr>Symptoms</vt:lpstr>
      <vt:lpstr>Emerging Viruses</vt:lpstr>
      <vt:lpstr>AIDS: Some Facts</vt:lpstr>
      <vt:lpstr>AIDS: Some Facts</vt:lpstr>
      <vt:lpstr>Homework</vt:lpstr>
      <vt:lpstr>Chapter 19- Viruses and Bacteria Multiple Choice Practice Questions</vt:lpstr>
      <vt:lpstr>19–1</vt:lpstr>
      <vt:lpstr>19–1</vt:lpstr>
      <vt:lpstr>19–1</vt:lpstr>
      <vt:lpstr>19–1</vt:lpstr>
      <vt:lpstr>19–1</vt:lpstr>
      <vt:lpstr>19–1</vt:lpstr>
      <vt:lpstr>19–1</vt:lpstr>
      <vt:lpstr>19–1</vt:lpstr>
      <vt:lpstr>19–1</vt:lpstr>
      <vt:lpstr>19–1</vt:lpstr>
      <vt:lpstr>19–2</vt:lpstr>
      <vt:lpstr>19–2</vt:lpstr>
      <vt:lpstr>19–2</vt:lpstr>
      <vt:lpstr>19–2</vt:lpstr>
      <vt:lpstr>19–2</vt:lpstr>
      <vt:lpstr>19–2</vt:lpstr>
      <vt:lpstr>19–2</vt:lpstr>
      <vt:lpstr>19–2</vt:lpstr>
      <vt:lpstr>19–2</vt:lpstr>
      <vt:lpstr>19–2</vt:lpstr>
      <vt:lpstr>19–3</vt:lpstr>
      <vt:lpstr>19–3</vt:lpstr>
      <vt:lpstr>19–3</vt:lpstr>
      <vt:lpstr>19–3</vt:lpstr>
      <vt:lpstr>19–3</vt:lpstr>
      <vt:lpstr>19–3</vt:lpstr>
      <vt:lpstr>19–3</vt:lpstr>
      <vt:lpstr>19–3</vt:lpstr>
      <vt:lpstr>19–3</vt:lpstr>
      <vt:lpstr>19–3</vt:lpstr>
    </vt:vector>
  </TitlesOfParts>
  <Company>Laura Baselice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Biology</dc:title>
  <dc:creator>Multimedia</dc:creator>
  <cp:lastModifiedBy>Richard Ochran</cp:lastModifiedBy>
  <cp:revision>36</cp:revision>
  <cp:lastPrinted>2006-08-01T13:52:07Z</cp:lastPrinted>
  <dcterms:modified xsi:type="dcterms:W3CDTF">2014-12-23T18:04:46Z</dcterms:modified>
</cp:coreProperties>
</file>